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1" r:id="rId2"/>
  </p:sldMasterIdLst>
  <p:notesMasterIdLst>
    <p:notesMasterId r:id="rId26"/>
  </p:notesMasterIdLst>
  <p:sldIdLst>
    <p:sldId id="256" r:id="rId3"/>
    <p:sldId id="279" r:id="rId4"/>
    <p:sldId id="257" r:id="rId5"/>
    <p:sldId id="258" r:id="rId6"/>
    <p:sldId id="259" r:id="rId7"/>
    <p:sldId id="260" r:id="rId8"/>
    <p:sldId id="261"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9144000" cy="6858000" type="screen4x3"/>
  <p:notesSz cx="6743700" cy="9875838"/>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A02A550A-66CE-4532-A570-CE6CE18957C3}">
  <a:tblStyle styleId="{A02A550A-66CE-4532-A570-CE6CE18957C3}" styleName="Table_0"/>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78" y="-3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22586" cy="493711"/>
          </a:xfrm>
          <a:prstGeom prst="rect">
            <a:avLst/>
          </a:prstGeom>
          <a:noFill/>
          <a:ln>
            <a:noFill/>
          </a:ln>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3" name="Shape 3"/>
          <p:cNvSpPr txBox="1">
            <a:spLocks noGrp="1"/>
          </p:cNvSpPr>
          <p:nvPr>
            <p:ph type="dt" idx="10"/>
          </p:nvPr>
        </p:nvSpPr>
        <p:spPr>
          <a:xfrm>
            <a:off x="3819525" y="0"/>
            <a:ext cx="2922586" cy="493711"/>
          </a:xfrm>
          <a:prstGeom prst="rect">
            <a:avLst/>
          </a:prstGeom>
          <a:noFill/>
          <a:ln>
            <a:noFill/>
          </a:ln>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4" name="Shape 4"/>
          <p:cNvSpPr>
            <a:spLocks noGrp="1" noRot="1" noChangeAspect="1"/>
          </p:cNvSpPr>
          <p:nvPr>
            <p:ph type="sldImg" idx="3"/>
          </p:nvPr>
        </p:nvSpPr>
        <p:spPr>
          <a:xfrm>
            <a:off x="904875" y="741362"/>
            <a:ext cx="4933949" cy="3702049"/>
          </a:xfrm>
          <a:custGeom>
            <a:avLst/>
            <a:gdLst/>
            <a:ahLst/>
            <a:cxnLst/>
            <a:rect l="0" t="0" r="0" b="0"/>
            <a:pathLst>
              <a:path w="120000" h="120000" extrusionOk="0">
                <a:moveTo>
                  <a:pt x="0" y="0"/>
                </a:moveTo>
                <a:lnTo>
                  <a:pt x="120000" y="0"/>
                </a:lnTo>
                <a:lnTo>
                  <a:pt x="120000" y="120000"/>
                </a:lnTo>
                <a:lnTo>
                  <a:pt x="0" y="120000"/>
                </a:lnTo>
                <a:close/>
              </a:path>
            </a:pathLst>
          </a:custGeom>
          <a:noFill/>
          <a:ln w="9525" cap="rnd">
            <a:solidFill>
              <a:srgbClr val="000000"/>
            </a:solidFill>
            <a:prstDash val="solid"/>
            <a:miter/>
            <a:headEnd type="none" w="med" len="med"/>
            <a:tailEnd type="none" w="med" len="med"/>
          </a:ln>
        </p:spPr>
      </p:sp>
      <p:sp>
        <p:nvSpPr>
          <p:cNvPr id="5" name="Shape 5"/>
          <p:cNvSpPr txBox="1">
            <a:spLocks noGrp="1"/>
          </p:cNvSpPr>
          <p:nvPr>
            <p:ph type="body" idx="1"/>
          </p:nvPr>
        </p:nvSpPr>
        <p:spPr>
          <a:xfrm>
            <a:off x="674687" y="4691062"/>
            <a:ext cx="5394325" cy="4443411"/>
          </a:xfrm>
          <a:prstGeom prst="rect">
            <a:avLst/>
          </a:prstGeom>
          <a:noFill/>
          <a:ln>
            <a:noFill/>
          </a:ln>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6" name="Shape 6"/>
          <p:cNvSpPr txBox="1">
            <a:spLocks noGrp="1"/>
          </p:cNvSpPr>
          <p:nvPr>
            <p:ph type="ftr" idx="11"/>
          </p:nvPr>
        </p:nvSpPr>
        <p:spPr>
          <a:xfrm>
            <a:off x="0" y="9380536"/>
            <a:ext cx="2922586" cy="493711"/>
          </a:xfrm>
          <a:prstGeom prst="rect">
            <a:avLst/>
          </a:prstGeom>
          <a:noFill/>
          <a:ln>
            <a:noFill/>
          </a:ln>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7" name="Shape 7"/>
          <p:cNvSpPr txBox="1">
            <a:spLocks noGrp="1"/>
          </p:cNvSpPr>
          <p:nvPr>
            <p:ph type="sldNum" idx="12"/>
          </p:nvPr>
        </p:nvSpPr>
        <p:spPr>
          <a:xfrm>
            <a:off x="3819525" y="9380536"/>
            <a:ext cx="2922586" cy="493711"/>
          </a:xfrm>
          <a:prstGeom prst="rect">
            <a:avLst/>
          </a:prstGeom>
          <a:noFill/>
          <a:ln>
            <a:noFill/>
          </a:ln>
        </p:spPr>
        <p:txBody>
          <a:bodyPr lIns="91425" tIns="91425" rIns="91425" bIns="91425" anchor="b" anchorCtr="0"/>
          <a:lstStyle>
            <a:lvl1pPr marL="0" marR="0" indent="0" algn="r" rtl="0">
              <a:defRPr sz="1200" b="0" i="0" u="none" strike="noStrike" cap="none" baseline="0">
                <a:latin typeface="Arial"/>
                <a:ea typeface="Arial"/>
                <a:cs typeface="Arial"/>
                <a:sym typeface="Arial"/>
              </a:defRPr>
            </a:lvl1pPr>
            <a:lvl2pPr>
              <a:defRPr/>
            </a:lvl2pPr>
            <a:lvl3pPr>
              <a:defRPr/>
            </a:lvl3pPr>
            <a:lvl4pPr>
              <a:defRPr/>
            </a:lvl4pPr>
            <a:lvl5pPr>
              <a:defRPr/>
            </a:lvl5pPr>
            <a:lvl6pPr>
              <a:defRPr/>
            </a:lvl6pPr>
            <a:lvl7pPr>
              <a:defRPr/>
            </a:lvl7pPr>
            <a:lvl8pPr>
              <a:defRPr/>
            </a:lvl8pPr>
            <a:lvl9pPr>
              <a:defRPr/>
            </a:lvl9pPr>
          </a:lstStyle>
          <a:p>
            <a:endParaRPr/>
          </a:p>
        </p:txBody>
      </p:sp>
    </p:spTree>
    <p:extLst>
      <p:ext uri="{BB962C8B-B14F-4D97-AF65-F5344CB8AC3E}">
        <p14:creationId xmlns:p14="http://schemas.microsoft.com/office/powerpoint/2010/main" val="422954072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Shape 76"/>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77" name="Shape 77"/>
          <p:cNvSpPr>
            <a:spLocks noGrp="1" noRot="1" noChangeAspect="1"/>
          </p:cNvSpPr>
          <p:nvPr>
            <p:ph type="sldImg" idx="2"/>
          </p:nvPr>
        </p:nvSpPr>
        <p:spPr>
          <a:xfrm>
            <a:off x="904875" y="741362"/>
            <a:ext cx="4933949" cy="370204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45" name="Shape 145"/>
          <p:cNvSpPr>
            <a:spLocks noGrp="1" noRot="1" noChangeAspect="1"/>
          </p:cNvSpPr>
          <p:nvPr>
            <p:ph type="sldImg" idx="2"/>
          </p:nvPr>
        </p:nvSpPr>
        <p:spPr>
          <a:xfrm>
            <a:off x="904875" y="741363"/>
            <a:ext cx="4933950" cy="37020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51" name="Shape 151"/>
          <p:cNvSpPr>
            <a:spLocks noGrp="1" noRot="1" noChangeAspect="1"/>
          </p:cNvSpPr>
          <p:nvPr>
            <p:ph type="sldImg" idx="2"/>
          </p:nvPr>
        </p:nvSpPr>
        <p:spPr>
          <a:xfrm>
            <a:off x="904875" y="741362"/>
            <a:ext cx="4933949" cy="370204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56" name="Shape 156"/>
          <p:cNvSpPr>
            <a:spLocks noGrp="1" noRot="1" noChangeAspect="1"/>
          </p:cNvSpPr>
          <p:nvPr>
            <p:ph type="sldImg" idx="2"/>
          </p:nvPr>
        </p:nvSpPr>
        <p:spPr>
          <a:xfrm>
            <a:off x="904875" y="741362"/>
            <a:ext cx="4933949" cy="370204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61" name="Shape 161"/>
          <p:cNvSpPr>
            <a:spLocks noGrp="1" noRot="1" noChangeAspect="1"/>
          </p:cNvSpPr>
          <p:nvPr>
            <p:ph type="sldImg" idx="2"/>
          </p:nvPr>
        </p:nvSpPr>
        <p:spPr>
          <a:xfrm>
            <a:off x="904875" y="741362"/>
            <a:ext cx="4933949" cy="370204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68" name="Shape 168"/>
          <p:cNvSpPr>
            <a:spLocks noGrp="1" noRot="1" noChangeAspect="1"/>
          </p:cNvSpPr>
          <p:nvPr>
            <p:ph type="sldImg" idx="2"/>
          </p:nvPr>
        </p:nvSpPr>
        <p:spPr>
          <a:xfrm>
            <a:off x="904875" y="741362"/>
            <a:ext cx="4933949" cy="370204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74" name="Shape 174"/>
          <p:cNvSpPr>
            <a:spLocks noGrp="1" noRot="1" noChangeAspect="1"/>
          </p:cNvSpPr>
          <p:nvPr>
            <p:ph type="sldImg" idx="2"/>
          </p:nvPr>
        </p:nvSpPr>
        <p:spPr>
          <a:xfrm>
            <a:off x="904875" y="741362"/>
            <a:ext cx="4933949" cy="370204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80" name="Shape 180"/>
          <p:cNvSpPr>
            <a:spLocks noGrp="1" noRot="1" noChangeAspect="1"/>
          </p:cNvSpPr>
          <p:nvPr>
            <p:ph type="sldImg" idx="2"/>
          </p:nvPr>
        </p:nvSpPr>
        <p:spPr>
          <a:xfrm>
            <a:off x="904875" y="741362"/>
            <a:ext cx="4933949" cy="370204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85" name="Shape 185"/>
          <p:cNvSpPr>
            <a:spLocks noGrp="1" noRot="1" noChangeAspect="1"/>
          </p:cNvSpPr>
          <p:nvPr>
            <p:ph type="sldImg" idx="2"/>
          </p:nvPr>
        </p:nvSpPr>
        <p:spPr>
          <a:xfrm>
            <a:off x="904875" y="741362"/>
            <a:ext cx="4933949" cy="370204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91" name="Shape 191"/>
          <p:cNvSpPr>
            <a:spLocks noGrp="1" noRot="1" noChangeAspect="1"/>
          </p:cNvSpPr>
          <p:nvPr>
            <p:ph type="sldImg" idx="2"/>
          </p:nvPr>
        </p:nvSpPr>
        <p:spPr>
          <a:xfrm>
            <a:off x="904875" y="741362"/>
            <a:ext cx="4933949" cy="370204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97" name="Shape 197"/>
          <p:cNvSpPr>
            <a:spLocks noGrp="1" noRot="1" noChangeAspect="1"/>
          </p:cNvSpPr>
          <p:nvPr>
            <p:ph type="sldImg" idx="2"/>
          </p:nvPr>
        </p:nvSpPr>
        <p:spPr>
          <a:xfrm>
            <a:off x="904875" y="741363"/>
            <a:ext cx="4933950" cy="37020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83" name="Shape 83"/>
          <p:cNvSpPr>
            <a:spLocks noGrp="1" noRot="1" noChangeAspect="1"/>
          </p:cNvSpPr>
          <p:nvPr>
            <p:ph type="sldImg" idx="2"/>
          </p:nvPr>
        </p:nvSpPr>
        <p:spPr>
          <a:xfrm>
            <a:off x="904875" y="741363"/>
            <a:ext cx="4933950" cy="37020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204" name="Shape 204"/>
          <p:cNvSpPr>
            <a:spLocks noGrp="1" noRot="1" noChangeAspect="1"/>
          </p:cNvSpPr>
          <p:nvPr>
            <p:ph type="sldImg" idx="2"/>
          </p:nvPr>
        </p:nvSpPr>
        <p:spPr>
          <a:xfrm>
            <a:off x="904875" y="741363"/>
            <a:ext cx="4933950" cy="37020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210" name="Shape 210"/>
          <p:cNvSpPr>
            <a:spLocks noGrp="1" noRot="1" noChangeAspect="1"/>
          </p:cNvSpPr>
          <p:nvPr>
            <p:ph type="sldImg" idx="2"/>
          </p:nvPr>
        </p:nvSpPr>
        <p:spPr>
          <a:xfrm>
            <a:off x="904875" y="741363"/>
            <a:ext cx="4933950" cy="37020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215" name="Shape 215"/>
          <p:cNvSpPr>
            <a:spLocks noGrp="1" noRot="1" noChangeAspect="1"/>
          </p:cNvSpPr>
          <p:nvPr>
            <p:ph type="sldImg" idx="2"/>
          </p:nvPr>
        </p:nvSpPr>
        <p:spPr>
          <a:xfrm>
            <a:off x="904875" y="741362"/>
            <a:ext cx="4933949" cy="370204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88" name="Shape 88"/>
          <p:cNvSpPr>
            <a:spLocks noGrp="1" noRot="1" noChangeAspect="1"/>
          </p:cNvSpPr>
          <p:nvPr>
            <p:ph type="sldImg" idx="2"/>
          </p:nvPr>
        </p:nvSpPr>
        <p:spPr>
          <a:xfrm>
            <a:off x="904875" y="741363"/>
            <a:ext cx="4933950" cy="37020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94" name="Shape 94"/>
          <p:cNvSpPr>
            <a:spLocks noGrp="1" noRot="1" noChangeAspect="1"/>
          </p:cNvSpPr>
          <p:nvPr>
            <p:ph type="sldImg" idx="2"/>
          </p:nvPr>
        </p:nvSpPr>
        <p:spPr>
          <a:xfrm>
            <a:off x="904875" y="741363"/>
            <a:ext cx="4933950" cy="37020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Shape 100"/>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01" name="Shape 101"/>
          <p:cNvSpPr>
            <a:spLocks noGrp="1" noRot="1" noChangeAspect="1"/>
          </p:cNvSpPr>
          <p:nvPr>
            <p:ph type="sldImg" idx="2"/>
          </p:nvPr>
        </p:nvSpPr>
        <p:spPr>
          <a:xfrm>
            <a:off x="904875" y="741363"/>
            <a:ext cx="4933950" cy="37020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txBox="1"/>
          <p:nvPr/>
        </p:nvSpPr>
        <p:spPr>
          <a:xfrm>
            <a:off x="3819525" y="9380536"/>
            <a:ext cx="2922586" cy="493711"/>
          </a:xfrm>
          <a:prstGeom prst="rect">
            <a:avLst/>
          </a:prstGeom>
          <a:noFill/>
          <a:ln>
            <a:noFill/>
          </a:ln>
        </p:spPr>
        <p:txBody>
          <a:bodyPr lIns="91425" tIns="45700" rIns="91425" bIns="45700" anchor="b" anchorCtr="0">
            <a:spAutoFit/>
          </a:bodyPr>
          <a:lstStyle/>
          <a:p>
            <a:pPr marL="0" marR="0" lvl="0" indent="0" algn="r" rtl="0">
              <a:buSzPct val="25000"/>
              <a:buFont typeface="Arial"/>
              <a:buNone/>
            </a:pPr>
            <a:r>
              <a:rPr lang="x-none" sz="1200" b="0" i="0" u="none" strike="noStrike" cap="none" baseline="0">
                <a:latin typeface="Arial"/>
                <a:ea typeface="Arial"/>
                <a:cs typeface="Arial"/>
                <a:sym typeface="Arial"/>
              </a:rPr>
              <a:t>*</a:t>
            </a:r>
          </a:p>
        </p:txBody>
      </p:sp>
      <p:sp>
        <p:nvSpPr>
          <p:cNvPr id="111" name="Shape 111"/>
          <p:cNvSpPr txBox="1"/>
          <p:nvPr/>
        </p:nvSpPr>
        <p:spPr>
          <a:xfrm>
            <a:off x="3819525" y="9380536"/>
            <a:ext cx="2922586" cy="493711"/>
          </a:xfrm>
          <a:prstGeom prst="rect">
            <a:avLst/>
          </a:prstGeom>
          <a:noFill/>
          <a:ln>
            <a:noFill/>
          </a:ln>
        </p:spPr>
        <p:txBody>
          <a:bodyPr lIns="91425" tIns="45700" rIns="91425" bIns="45700" anchor="b" anchorCtr="0">
            <a:spAutoFit/>
          </a:bodyPr>
          <a:lstStyle/>
          <a:p>
            <a:pPr marL="0" marR="0" lvl="0" indent="0" algn="r" rtl="0">
              <a:buSzPct val="25000"/>
              <a:buFont typeface="Calibri"/>
              <a:buNone/>
            </a:pPr>
            <a:r>
              <a:rPr lang="x-none" sz="1200" b="0" i="0" u="none" strike="noStrike" cap="none" baseline="0">
                <a:latin typeface="Calibri"/>
                <a:ea typeface="Calibri"/>
                <a:cs typeface="Calibri"/>
                <a:sym typeface="Calibri"/>
              </a:rPr>
              <a:t>*</a:t>
            </a:r>
          </a:p>
        </p:txBody>
      </p:sp>
      <p:sp>
        <p:nvSpPr>
          <p:cNvPr id="112" name="Shape 112"/>
          <p:cNvSpPr>
            <a:spLocks noGrp="1" noRot="1" noChangeAspect="1"/>
          </p:cNvSpPr>
          <p:nvPr>
            <p:ph type="sldImg" idx="2"/>
          </p:nvPr>
        </p:nvSpPr>
        <p:spPr>
          <a:xfrm>
            <a:off x="904875" y="741362"/>
            <a:ext cx="4935537" cy="3702049"/>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113" name="Shape 113"/>
          <p:cNvSpPr txBox="1">
            <a:spLocks noGrp="1"/>
          </p:cNvSpPr>
          <p:nvPr>
            <p:ph type="body" idx="1"/>
          </p:nvPr>
        </p:nvSpPr>
        <p:spPr>
          <a:xfrm>
            <a:off x="674687" y="4691062"/>
            <a:ext cx="5394325" cy="4443411"/>
          </a:xfrm>
          <a:prstGeom prst="rect">
            <a:avLst/>
          </a:prstGeom>
          <a:noFill/>
          <a:ln>
            <a:noFill/>
          </a:ln>
        </p:spPr>
        <p:txBody>
          <a:bodyPr lIns="91425" tIns="45700" rIns="91425" bIns="45700" anchor="t" anchorCtr="0">
            <a:spAutoFit/>
          </a:bodyPr>
          <a:lstStyle/>
          <a:p>
            <a:pPr marL="0" marR="0" lvl="0" indent="0" algn="l" rtl="0">
              <a:spcBef>
                <a:spcPts val="0"/>
              </a:spcBef>
              <a:buSzPct val="25000"/>
              <a:buFont typeface="Arial"/>
              <a:buNone/>
            </a:pPr>
            <a:r>
              <a:rPr lang="x-none" sz="1800" b="1" i="0" u="none" strike="noStrike" cap="none" baseline="0"/>
              <a:t>Student Learning Profile</a:t>
            </a:r>
          </a:p>
          <a:p>
            <a:pPr marL="0" marR="0" lvl="0" indent="0" algn="l" rtl="0">
              <a:spcBef>
                <a:spcPts val="0"/>
              </a:spcBef>
              <a:buSzPct val="25000"/>
              <a:buFont typeface="Arial"/>
              <a:buNone/>
            </a:pPr>
            <a:r>
              <a:rPr lang="x-none" sz="1800" b="0" i="0" u="none" strike="noStrike" cap="none" baseline="0"/>
              <a:t>Access-	teachers-profiles within that school</a:t>
            </a:r>
          </a:p>
          <a:p>
            <a:pPr marL="0" marR="0" lvl="0" indent="0" algn="l" rtl="0">
              <a:spcBef>
                <a:spcPts val="0"/>
              </a:spcBef>
              <a:buSzPct val="25000"/>
              <a:buFont typeface="Arial"/>
              <a:buNone/>
            </a:pPr>
            <a:r>
              <a:rPr lang="x-none" sz="1800" b="0" i="0" u="none" strike="noStrike" cap="none" baseline="0"/>
              <a:t>	students- own profile</a:t>
            </a:r>
          </a:p>
          <a:p>
            <a:pPr marL="0" marR="0" lvl="0" indent="0" algn="l" rtl="0">
              <a:spcBef>
                <a:spcPts val="0"/>
              </a:spcBef>
              <a:buSzPct val="25000"/>
              <a:buFont typeface="Arial"/>
              <a:buNone/>
            </a:pPr>
            <a:r>
              <a:rPr lang="x-none" sz="1800" b="0" i="0" u="none" strike="noStrike" cap="none" baseline="0"/>
              <a:t>	parents- profile of their own child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26" name="Shape 126"/>
          <p:cNvSpPr>
            <a:spLocks noGrp="1" noRot="1" noChangeAspect="1"/>
          </p:cNvSpPr>
          <p:nvPr>
            <p:ph type="sldImg" idx="2"/>
          </p:nvPr>
        </p:nvSpPr>
        <p:spPr>
          <a:xfrm>
            <a:off x="904875" y="741363"/>
            <a:ext cx="4933950" cy="37020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32" name="Shape 132"/>
          <p:cNvSpPr>
            <a:spLocks noGrp="1" noRot="1" noChangeAspect="1"/>
          </p:cNvSpPr>
          <p:nvPr>
            <p:ph type="sldImg" idx="2"/>
          </p:nvPr>
        </p:nvSpPr>
        <p:spPr>
          <a:xfrm>
            <a:off x="904875" y="741363"/>
            <a:ext cx="4933950" cy="37020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txBox="1">
            <a:spLocks noGrp="1"/>
          </p:cNvSpPr>
          <p:nvPr>
            <p:ph type="body" idx="1"/>
          </p:nvPr>
        </p:nvSpPr>
        <p:spPr>
          <a:xfrm>
            <a:off x="674687" y="4691062"/>
            <a:ext cx="5394325" cy="4443411"/>
          </a:xfrm>
          <a:prstGeom prst="rect">
            <a:avLst/>
          </a:prstGeom>
        </p:spPr>
        <p:txBody>
          <a:bodyPr lIns="91425" tIns="91425" rIns="91425" bIns="91425" anchor="ctr" anchorCtr="0">
            <a:spAutoFit/>
          </a:bodyPr>
          <a:lstStyle/>
          <a:p>
            <a:endParaRPr/>
          </a:p>
        </p:txBody>
      </p:sp>
      <p:sp>
        <p:nvSpPr>
          <p:cNvPr id="139" name="Shape 139"/>
          <p:cNvSpPr>
            <a:spLocks noGrp="1" noRot="1" noChangeAspect="1"/>
          </p:cNvSpPr>
          <p:nvPr>
            <p:ph type="sldImg" idx="2"/>
          </p:nvPr>
        </p:nvSpPr>
        <p:spPr>
          <a:xfrm>
            <a:off x="904875" y="741363"/>
            <a:ext cx="4933950" cy="37020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bl" type="tbl">
  <p:cSld name="tbl">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457200" y="533400"/>
            <a:ext cx="8229600" cy="1143000"/>
          </a:xfrm>
          <a:prstGeom prst="rect">
            <a:avLst/>
          </a:prstGeom>
          <a:noFill/>
          <a:ln>
            <a:noFill/>
          </a:ln>
        </p:spPr>
        <p:txBody>
          <a:bodyPr lIns="91425" tIns="91425" rIns="91425" bIns="91425" anchor="t" anchorCtr="0"/>
          <a:lstStyle>
            <a:lvl1pPr algn="l" rtl="0">
              <a:spcBef>
                <a:spcPts val="0"/>
              </a:spcBef>
              <a:spcAft>
                <a:spcPts val="0"/>
              </a:spcAft>
              <a:defRPr sz="4400">
                <a:solidFill>
                  <a:schemeClr val="dk2"/>
                </a:solidFill>
                <a:latin typeface="Times New Roman"/>
                <a:ea typeface="Times New Roman"/>
                <a:cs typeface="Times New Roman"/>
                <a:sym typeface="Times New Roman"/>
              </a:defRPr>
            </a:lvl1pPr>
            <a:lvl2pPr algn="l" rtl="0">
              <a:spcBef>
                <a:spcPts val="0"/>
              </a:spcBef>
              <a:spcAft>
                <a:spcPts val="0"/>
              </a:spcAft>
              <a:defRPr sz="4400">
                <a:solidFill>
                  <a:schemeClr val="dk2"/>
                </a:solidFill>
                <a:latin typeface="Times New Roman"/>
                <a:ea typeface="Times New Roman"/>
                <a:cs typeface="Times New Roman"/>
                <a:sym typeface="Times New Roman"/>
              </a:defRPr>
            </a:lvl2pPr>
            <a:lvl3pPr algn="l" rtl="0">
              <a:spcBef>
                <a:spcPts val="0"/>
              </a:spcBef>
              <a:spcAft>
                <a:spcPts val="0"/>
              </a:spcAft>
              <a:defRPr sz="4400">
                <a:solidFill>
                  <a:schemeClr val="dk2"/>
                </a:solidFill>
                <a:latin typeface="Times New Roman"/>
                <a:ea typeface="Times New Roman"/>
                <a:cs typeface="Times New Roman"/>
                <a:sym typeface="Times New Roman"/>
              </a:defRPr>
            </a:lvl3pPr>
            <a:lvl4pPr algn="l" rtl="0">
              <a:spcBef>
                <a:spcPts val="0"/>
              </a:spcBef>
              <a:spcAft>
                <a:spcPts val="0"/>
              </a:spcAft>
              <a:defRPr sz="4400">
                <a:solidFill>
                  <a:schemeClr val="dk2"/>
                </a:solidFill>
                <a:latin typeface="Times New Roman"/>
                <a:ea typeface="Times New Roman"/>
                <a:cs typeface="Times New Roman"/>
                <a:sym typeface="Times New Roman"/>
              </a:defRPr>
            </a:lvl4pPr>
            <a:lvl5pPr algn="l" rtl="0">
              <a:spcBef>
                <a:spcPts val="0"/>
              </a:spcBef>
              <a:spcAft>
                <a:spcPts val="0"/>
              </a:spcAft>
              <a:defRPr sz="4400">
                <a:solidFill>
                  <a:schemeClr val="dk2"/>
                </a:solidFill>
                <a:latin typeface="Times New Roman"/>
                <a:ea typeface="Times New Roman"/>
                <a:cs typeface="Times New Roman"/>
                <a:sym typeface="Times New Roman"/>
              </a:defRPr>
            </a:lvl5pPr>
            <a:lvl6pPr marL="457200" algn="l" rtl="0">
              <a:spcBef>
                <a:spcPts val="0"/>
              </a:spcBef>
              <a:spcAft>
                <a:spcPts val="0"/>
              </a:spcAft>
              <a:defRPr sz="4400">
                <a:solidFill>
                  <a:schemeClr val="dk2"/>
                </a:solidFill>
                <a:latin typeface="Times New Roman"/>
                <a:ea typeface="Times New Roman"/>
                <a:cs typeface="Times New Roman"/>
                <a:sym typeface="Times New Roman"/>
              </a:defRPr>
            </a:lvl6pPr>
            <a:lvl7pPr marL="914400" algn="l" rtl="0">
              <a:spcBef>
                <a:spcPts val="0"/>
              </a:spcBef>
              <a:spcAft>
                <a:spcPts val="0"/>
              </a:spcAft>
              <a:defRPr sz="4400">
                <a:solidFill>
                  <a:schemeClr val="dk2"/>
                </a:solidFill>
                <a:latin typeface="Times New Roman"/>
                <a:ea typeface="Times New Roman"/>
                <a:cs typeface="Times New Roman"/>
                <a:sym typeface="Times New Roman"/>
              </a:defRPr>
            </a:lvl7pPr>
            <a:lvl8pPr marL="1371600" algn="l" rtl="0">
              <a:spcBef>
                <a:spcPts val="0"/>
              </a:spcBef>
              <a:spcAft>
                <a:spcPts val="0"/>
              </a:spcAft>
              <a:defRPr sz="4400">
                <a:solidFill>
                  <a:schemeClr val="dk2"/>
                </a:solidFill>
                <a:latin typeface="Times New Roman"/>
                <a:ea typeface="Times New Roman"/>
                <a:cs typeface="Times New Roman"/>
                <a:sym typeface="Times New Roman"/>
              </a:defRPr>
            </a:lvl8pPr>
            <a:lvl9pPr marL="1828800" algn="l" rtl="0">
              <a:spcBef>
                <a:spcPts val="0"/>
              </a:spcBef>
              <a:spcAft>
                <a:spcPts val="0"/>
              </a:spcAft>
              <a:defRPr sz="4400">
                <a:solidFill>
                  <a:schemeClr val="dk2"/>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Head" type="secHead">
  <p:cSld name="secHead">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algn="l" rtl="0">
              <a:defRPr sz="4000" b="1" cap="small"/>
            </a:lvl1pPr>
            <a:lvl2pPr>
              <a:defRPr/>
            </a:lvl2pPr>
            <a:lvl3pPr>
              <a:defRPr/>
            </a:lvl3pPr>
            <a:lvl4pPr>
              <a:defRPr/>
            </a:lvl4pPr>
            <a:lvl5pPr>
              <a:defRPr/>
            </a:lvl5pPr>
            <a:lvl6pPr>
              <a:defRPr/>
            </a:lvl6pPr>
            <a:lvl7pPr>
              <a:defRPr/>
            </a:lvl7pPr>
            <a:lvl8pPr>
              <a:defRPr/>
            </a:lvl8pPr>
            <a:lvl9pPr>
              <a:defRPr/>
            </a:lvl9pPr>
          </a:lstStyle>
          <a:p>
            <a:endParaRPr/>
          </a:p>
        </p:txBody>
      </p:sp>
      <p:sp>
        <p:nvSpPr>
          <p:cNvPr id="51" name="Shape 51"/>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buFont typeface="Times New Roman"/>
              <a:buNone/>
              <a:defRPr sz="2000"/>
            </a:lvl1pPr>
            <a:lvl2pPr marL="457200" indent="0" rtl="0">
              <a:buFont typeface="Times New Roman"/>
              <a:buNone/>
              <a:defRPr sz="1800"/>
            </a:lvl2pPr>
            <a:lvl3pPr marL="914400" indent="0" rtl="0">
              <a:buFont typeface="Times New Roman"/>
              <a:buNone/>
              <a:defRPr sz="1600"/>
            </a:lvl3pPr>
            <a:lvl4pPr marL="1371600" indent="0" rtl="0">
              <a:buFont typeface="Times New Roman"/>
              <a:buNone/>
              <a:defRPr sz="1400"/>
            </a:lvl4pPr>
            <a:lvl5pPr marL="1828800" indent="0" rtl="0">
              <a:buFont typeface="Times New Roman"/>
              <a:buNone/>
              <a:defRPr sz="1400"/>
            </a:lvl5pPr>
            <a:lvl6pPr marL="2286000" indent="0" rtl="0">
              <a:buFont typeface="Times New Roman"/>
              <a:buNone/>
              <a:defRPr sz="1400"/>
            </a:lvl6pPr>
            <a:lvl7pPr marL="2743200" indent="0" rtl="0">
              <a:buFont typeface="Times New Roman"/>
              <a:buNone/>
              <a:defRPr sz="1400"/>
            </a:lvl7pPr>
            <a:lvl8pPr marL="3200400" indent="0" rtl="0">
              <a:buFont typeface="Times New Roman"/>
              <a:buNone/>
              <a:defRPr sz="1400"/>
            </a:lvl8pPr>
            <a:lvl9pPr marL="3657600" indent="0" rtl="0">
              <a:buFont typeface="Times New Roman"/>
              <a:buNone/>
              <a:defRPr sz="14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bj" type="obj">
  <p:cSld name="obj">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533400"/>
            <a:ext cx="8229600" cy="1143000"/>
          </a:xfrm>
          <a:prstGeom prst="rect">
            <a:avLst/>
          </a:prstGeom>
          <a:noFill/>
          <a:ln>
            <a:noFill/>
          </a:ln>
        </p:spPr>
        <p:txBody>
          <a:bodyPr lIns="91425" tIns="91425" rIns="91425" bIns="91425" anchor="t" anchorCtr="0"/>
          <a:lstStyle>
            <a:lvl1pPr algn="l" rtl="0">
              <a:spcBef>
                <a:spcPts val="0"/>
              </a:spcBef>
              <a:spcAft>
                <a:spcPts val="0"/>
              </a:spcAft>
              <a:defRPr sz="4400">
                <a:solidFill>
                  <a:schemeClr val="dk2"/>
                </a:solidFill>
                <a:latin typeface="Times New Roman"/>
                <a:ea typeface="Times New Roman"/>
                <a:cs typeface="Times New Roman"/>
                <a:sym typeface="Times New Roman"/>
              </a:defRPr>
            </a:lvl1pPr>
            <a:lvl2pPr algn="l" rtl="0">
              <a:spcBef>
                <a:spcPts val="0"/>
              </a:spcBef>
              <a:spcAft>
                <a:spcPts val="0"/>
              </a:spcAft>
              <a:defRPr sz="4400">
                <a:solidFill>
                  <a:schemeClr val="dk2"/>
                </a:solidFill>
                <a:latin typeface="Times New Roman"/>
                <a:ea typeface="Times New Roman"/>
                <a:cs typeface="Times New Roman"/>
                <a:sym typeface="Times New Roman"/>
              </a:defRPr>
            </a:lvl2pPr>
            <a:lvl3pPr algn="l" rtl="0">
              <a:spcBef>
                <a:spcPts val="0"/>
              </a:spcBef>
              <a:spcAft>
                <a:spcPts val="0"/>
              </a:spcAft>
              <a:defRPr sz="4400">
                <a:solidFill>
                  <a:schemeClr val="dk2"/>
                </a:solidFill>
                <a:latin typeface="Times New Roman"/>
                <a:ea typeface="Times New Roman"/>
                <a:cs typeface="Times New Roman"/>
                <a:sym typeface="Times New Roman"/>
              </a:defRPr>
            </a:lvl3pPr>
            <a:lvl4pPr algn="l" rtl="0">
              <a:spcBef>
                <a:spcPts val="0"/>
              </a:spcBef>
              <a:spcAft>
                <a:spcPts val="0"/>
              </a:spcAft>
              <a:defRPr sz="4400">
                <a:solidFill>
                  <a:schemeClr val="dk2"/>
                </a:solidFill>
                <a:latin typeface="Times New Roman"/>
                <a:ea typeface="Times New Roman"/>
                <a:cs typeface="Times New Roman"/>
                <a:sym typeface="Times New Roman"/>
              </a:defRPr>
            </a:lvl4pPr>
            <a:lvl5pPr algn="l" rtl="0">
              <a:spcBef>
                <a:spcPts val="0"/>
              </a:spcBef>
              <a:spcAft>
                <a:spcPts val="0"/>
              </a:spcAft>
              <a:defRPr sz="4400">
                <a:solidFill>
                  <a:schemeClr val="dk2"/>
                </a:solidFill>
                <a:latin typeface="Times New Roman"/>
                <a:ea typeface="Times New Roman"/>
                <a:cs typeface="Times New Roman"/>
                <a:sym typeface="Times New Roman"/>
              </a:defRPr>
            </a:lvl5pPr>
            <a:lvl6pPr marL="457200" algn="l" rtl="0">
              <a:spcBef>
                <a:spcPts val="0"/>
              </a:spcBef>
              <a:spcAft>
                <a:spcPts val="0"/>
              </a:spcAft>
              <a:defRPr sz="4400">
                <a:solidFill>
                  <a:schemeClr val="dk2"/>
                </a:solidFill>
                <a:latin typeface="Times New Roman"/>
                <a:ea typeface="Times New Roman"/>
                <a:cs typeface="Times New Roman"/>
                <a:sym typeface="Times New Roman"/>
              </a:defRPr>
            </a:lvl6pPr>
            <a:lvl7pPr marL="914400" algn="l" rtl="0">
              <a:spcBef>
                <a:spcPts val="0"/>
              </a:spcBef>
              <a:spcAft>
                <a:spcPts val="0"/>
              </a:spcAft>
              <a:defRPr sz="4400">
                <a:solidFill>
                  <a:schemeClr val="dk2"/>
                </a:solidFill>
                <a:latin typeface="Times New Roman"/>
                <a:ea typeface="Times New Roman"/>
                <a:cs typeface="Times New Roman"/>
                <a:sym typeface="Times New Roman"/>
              </a:defRPr>
            </a:lvl7pPr>
            <a:lvl8pPr marL="1371600" algn="l" rtl="0">
              <a:spcBef>
                <a:spcPts val="0"/>
              </a:spcBef>
              <a:spcAft>
                <a:spcPts val="0"/>
              </a:spcAft>
              <a:defRPr sz="4400">
                <a:solidFill>
                  <a:schemeClr val="dk2"/>
                </a:solidFill>
                <a:latin typeface="Times New Roman"/>
                <a:ea typeface="Times New Roman"/>
                <a:cs typeface="Times New Roman"/>
                <a:sym typeface="Times New Roman"/>
              </a:defRPr>
            </a:lvl8pPr>
            <a:lvl9pPr marL="1828800" algn="l" rtl="0">
              <a:spcBef>
                <a:spcPts val="0"/>
              </a:spcBef>
              <a:spcAft>
                <a:spcPts val="0"/>
              </a:spcAft>
              <a:defRPr sz="4400">
                <a:solidFill>
                  <a:schemeClr val="dk2"/>
                </a:solidFill>
                <a:latin typeface="Times New Roman"/>
                <a:ea typeface="Times New Roman"/>
                <a:cs typeface="Times New Roman"/>
                <a:sym typeface="Times New Roman"/>
              </a:defRPr>
            </a:lvl9pPr>
          </a:lstStyle>
          <a:p>
            <a:endParaRPr/>
          </a:p>
        </p:txBody>
      </p:sp>
      <p:sp>
        <p:nvSpPr>
          <p:cNvPr id="54" name="Shape 54"/>
          <p:cNvSpPr txBox="1">
            <a:spLocks noGrp="1"/>
          </p:cNvSpPr>
          <p:nvPr>
            <p:ph type="body" idx="1"/>
          </p:nvPr>
        </p:nvSpPr>
        <p:spPr>
          <a:xfrm>
            <a:off x="457200" y="1828800"/>
            <a:ext cx="8229600" cy="4302124"/>
          </a:xfrm>
          <a:prstGeom prst="rect">
            <a:avLst/>
          </a:prstGeom>
          <a:noFill/>
          <a:ln>
            <a:noFill/>
          </a:ln>
        </p:spPr>
        <p:txBody>
          <a:bodyPr lIns="91425" tIns="91425" rIns="91425" bIns="91425" anchor="t" anchorCtr="0"/>
          <a:lstStyle>
            <a:lvl1pPr marL="469900" indent="-327660" algn="l" rtl="0">
              <a:spcBef>
                <a:spcPts val="640"/>
              </a:spcBef>
              <a:spcAft>
                <a:spcPts val="0"/>
              </a:spcAft>
              <a:buClr>
                <a:schemeClr val="lt2"/>
              </a:buClr>
              <a:buFont typeface="Courier New"/>
              <a:buChar char="o"/>
              <a:defRPr sz="3200">
                <a:solidFill>
                  <a:schemeClr val="dk1"/>
                </a:solidFill>
                <a:latin typeface="Times New Roman"/>
                <a:ea typeface="Times New Roman"/>
                <a:cs typeface="Times New Roman"/>
                <a:sym typeface="Times New Roman"/>
              </a:defRPr>
            </a:lvl1pPr>
            <a:lvl2pPr marL="908050" indent="-358775" algn="l" rtl="0">
              <a:spcBef>
                <a:spcPts val="560"/>
              </a:spcBef>
              <a:spcAft>
                <a:spcPts val="0"/>
              </a:spcAft>
              <a:buClr>
                <a:schemeClr val="accent2"/>
              </a:buClr>
              <a:buFont typeface="Arial"/>
              <a:buChar char="•"/>
              <a:defRPr sz="2800">
                <a:solidFill>
                  <a:schemeClr val="dk1"/>
                </a:solidFill>
                <a:latin typeface="Times New Roman"/>
                <a:ea typeface="Times New Roman"/>
                <a:cs typeface="Times New Roman"/>
                <a:sym typeface="Times New Roman"/>
              </a:defRPr>
            </a:lvl2pPr>
            <a:lvl3pPr marL="1377950" indent="-377189" algn="l" rtl="0">
              <a:spcBef>
                <a:spcPts val="480"/>
              </a:spcBef>
              <a:spcAft>
                <a:spcPts val="0"/>
              </a:spcAft>
              <a:buClr>
                <a:schemeClr val="lt2"/>
              </a:buClr>
              <a:buFont typeface="Courier New"/>
              <a:buChar char="o"/>
              <a:defRPr sz="2400">
                <a:solidFill>
                  <a:schemeClr val="dk1"/>
                </a:solidFill>
                <a:latin typeface="Times New Roman"/>
                <a:ea typeface="Times New Roman"/>
                <a:cs typeface="Times New Roman"/>
                <a:sym typeface="Times New Roman"/>
              </a:defRPr>
            </a:lvl3pPr>
            <a:lvl4pPr marL="1827213" indent="-385763" algn="l" rtl="0">
              <a:spcBef>
                <a:spcPts val="400"/>
              </a:spcBef>
              <a:spcAft>
                <a:spcPts val="0"/>
              </a:spcAft>
              <a:buClr>
                <a:schemeClr val="accent2"/>
              </a:buClr>
              <a:buFont typeface="Arial"/>
              <a:buChar char="•"/>
              <a:defRPr sz="2000">
                <a:solidFill>
                  <a:schemeClr val="dk1"/>
                </a:solidFill>
                <a:latin typeface="Times New Roman"/>
                <a:ea typeface="Times New Roman"/>
                <a:cs typeface="Times New Roman"/>
                <a:sym typeface="Times New Roman"/>
              </a:defRPr>
            </a:lvl4pPr>
            <a:lvl5pPr marL="2297113" indent="-404813"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5pPr>
            <a:lvl6pPr marL="2754313" indent="-404813"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6pPr>
            <a:lvl7pPr marL="3211513" indent="-404813"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7pPr>
            <a:lvl8pPr marL="3668713" indent="-404812"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8pPr>
            <a:lvl9pPr marL="4125913" indent="-404812"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69"/>
        <p:cNvGrpSpPr/>
        <p:nvPr/>
      </p:nvGrpSpPr>
      <p:grpSpPr>
        <a:xfrm>
          <a:off x="0" y="0"/>
          <a:ext cx="0" cy="0"/>
          <a:chOff x="0" y="0"/>
          <a:chExt cx="0" cy="0"/>
        </a:xfrm>
      </p:grpSpPr>
      <p:sp>
        <p:nvSpPr>
          <p:cNvPr id="70" name="Shape 70"/>
          <p:cNvSpPr txBox="1">
            <a:spLocks noGrp="1"/>
          </p:cNvSpPr>
          <p:nvPr>
            <p:ph type="ctrTitle"/>
          </p:nvPr>
        </p:nvSpPr>
        <p:spPr>
          <a:xfrm>
            <a:off x="762000" y="1371600"/>
            <a:ext cx="7696199" cy="2057400"/>
          </a:xfrm>
          <a:prstGeom prst="rect">
            <a:avLst/>
          </a:prstGeom>
          <a:noFill/>
          <a:ln>
            <a:noFill/>
          </a:ln>
        </p:spPr>
        <p:txBody>
          <a:bodyPr lIns="91425" tIns="91425" rIns="91425" bIns="91425" anchor="t" anchorCtr="0"/>
          <a:lstStyle>
            <a:lvl1pPr marL="0" marR="0" indent="0" algn="l" rtl="0">
              <a:spcBef>
                <a:spcPts val="0"/>
              </a:spcBef>
              <a:spcAft>
                <a:spcPts val="0"/>
              </a:spcAft>
              <a:defRPr sz="5400" b="0" i="0" u="none" strike="noStrike" cap="none" baseline="0">
                <a:solidFill>
                  <a:schemeClr val="dk2"/>
                </a:solidFill>
                <a:latin typeface="Times New Roman"/>
                <a:ea typeface="Times New Roman"/>
                <a:cs typeface="Times New Roman"/>
                <a:sym typeface="Times New Roman"/>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71" name="Shape 71"/>
          <p:cNvSpPr txBox="1">
            <a:spLocks noGrp="1"/>
          </p:cNvSpPr>
          <p:nvPr>
            <p:ph type="subTitle" idx="1"/>
          </p:nvPr>
        </p:nvSpPr>
        <p:spPr>
          <a:xfrm>
            <a:off x="762000" y="3765550"/>
            <a:ext cx="7696199" cy="2057400"/>
          </a:xfrm>
          <a:prstGeom prst="rect">
            <a:avLst/>
          </a:prstGeom>
          <a:noFill/>
          <a:ln>
            <a:noFill/>
          </a:ln>
        </p:spPr>
        <p:txBody>
          <a:bodyPr lIns="91425" tIns="91425" rIns="91425" bIns="91425" anchor="t" anchorCtr="0"/>
          <a:lstStyle>
            <a:lvl1pPr marL="0" marR="0" indent="0" algn="l" rtl="0">
              <a:spcBef>
                <a:spcPts val="560"/>
              </a:spcBef>
              <a:spcAft>
                <a:spcPts val="0"/>
              </a:spcAft>
              <a:buClr>
                <a:schemeClr val="lt2"/>
              </a:buClr>
              <a:buFont typeface="Arial"/>
              <a:buNone/>
              <a:defRPr sz="2800" b="0" i="0" u="none" strike="noStrike" cap="none" baseline="0">
                <a:solidFill>
                  <a:schemeClr val="dk1"/>
                </a:solidFill>
                <a:latin typeface="Arial"/>
                <a:ea typeface="Arial"/>
                <a:cs typeface="Arial"/>
                <a:sym typeface="Arial"/>
              </a:defRPr>
            </a:lvl1pPr>
            <a:lvl2pPr>
              <a:defRPr/>
            </a:lvl2pPr>
            <a:lvl3pPr>
              <a:defRPr/>
            </a:lvl3pPr>
            <a:lvl4pPr>
              <a:defRPr/>
            </a:lvl4pPr>
            <a:lvl5pPr>
              <a:defRPr/>
            </a:lvl5pPr>
            <a:lvl6pPr>
              <a:defRPr/>
            </a:lvl6pPr>
            <a:lvl7pPr>
              <a:defRPr/>
            </a:lvl7pPr>
            <a:lvl8pPr>
              <a:defRPr/>
            </a:lvl8pPr>
            <a:lvl9pP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TitleAndTx" type="vertTitleAndTx">
  <p:cSld name="vertTitleAndTx">
    <p:spTree>
      <p:nvGrpSpPr>
        <p:cNvPr id="1" name="Shape 22"/>
        <p:cNvGrpSpPr/>
        <p:nvPr/>
      </p:nvGrpSpPr>
      <p:grpSpPr>
        <a:xfrm>
          <a:off x="0" y="0"/>
          <a:ext cx="0" cy="0"/>
          <a:chOff x="0" y="0"/>
          <a:chExt cx="0" cy="0"/>
        </a:xfrm>
      </p:grpSpPr>
      <p:sp>
        <p:nvSpPr>
          <p:cNvPr id="23" name="Shape 23"/>
          <p:cNvSpPr txBox="1">
            <a:spLocks noGrp="1"/>
          </p:cNvSpPr>
          <p:nvPr>
            <p:ph type="title"/>
          </p:nvPr>
        </p:nvSpPr>
        <p:spPr>
          <a:xfrm rot="5400000">
            <a:off x="4859337" y="2303462"/>
            <a:ext cx="5597524" cy="2057400"/>
          </a:xfrm>
          <a:prstGeom prst="rect">
            <a:avLst/>
          </a:prstGeom>
          <a:noFill/>
          <a:ln>
            <a:noFill/>
          </a:ln>
        </p:spPr>
        <p:txBody>
          <a:bodyPr lIns="91425" tIns="91425" rIns="91425" bIns="91425" anchor="t" anchorCtr="0"/>
          <a:lstStyle>
            <a:lvl1pPr algn="l" rtl="0">
              <a:spcBef>
                <a:spcPts val="0"/>
              </a:spcBef>
              <a:spcAft>
                <a:spcPts val="0"/>
              </a:spcAft>
              <a:defRPr sz="4400">
                <a:solidFill>
                  <a:schemeClr val="dk2"/>
                </a:solidFill>
                <a:latin typeface="Times New Roman"/>
                <a:ea typeface="Times New Roman"/>
                <a:cs typeface="Times New Roman"/>
                <a:sym typeface="Times New Roman"/>
              </a:defRPr>
            </a:lvl1pPr>
            <a:lvl2pPr algn="l" rtl="0">
              <a:spcBef>
                <a:spcPts val="0"/>
              </a:spcBef>
              <a:spcAft>
                <a:spcPts val="0"/>
              </a:spcAft>
              <a:defRPr sz="4400">
                <a:solidFill>
                  <a:schemeClr val="dk2"/>
                </a:solidFill>
                <a:latin typeface="Times New Roman"/>
                <a:ea typeface="Times New Roman"/>
                <a:cs typeface="Times New Roman"/>
                <a:sym typeface="Times New Roman"/>
              </a:defRPr>
            </a:lvl2pPr>
            <a:lvl3pPr algn="l" rtl="0">
              <a:spcBef>
                <a:spcPts val="0"/>
              </a:spcBef>
              <a:spcAft>
                <a:spcPts val="0"/>
              </a:spcAft>
              <a:defRPr sz="4400">
                <a:solidFill>
                  <a:schemeClr val="dk2"/>
                </a:solidFill>
                <a:latin typeface="Times New Roman"/>
                <a:ea typeface="Times New Roman"/>
                <a:cs typeface="Times New Roman"/>
                <a:sym typeface="Times New Roman"/>
              </a:defRPr>
            </a:lvl3pPr>
            <a:lvl4pPr algn="l" rtl="0">
              <a:spcBef>
                <a:spcPts val="0"/>
              </a:spcBef>
              <a:spcAft>
                <a:spcPts val="0"/>
              </a:spcAft>
              <a:defRPr sz="4400">
                <a:solidFill>
                  <a:schemeClr val="dk2"/>
                </a:solidFill>
                <a:latin typeface="Times New Roman"/>
                <a:ea typeface="Times New Roman"/>
                <a:cs typeface="Times New Roman"/>
                <a:sym typeface="Times New Roman"/>
              </a:defRPr>
            </a:lvl4pPr>
            <a:lvl5pPr algn="l" rtl="0">
              <a:spcBef>
                <a:spcPts val="0"/>
              </a:spcBef>
              <a:spcAft>
                <a:spcPts val="0"/>
              </a:spcAft>
              <a:defRPr sz="4400">
                <a:solidFill>
                  <a:schemeClr val="dk2"/>
                </a:solidFill>
                <a:latin typeface="Times New Roman"/>
                <a:ea typeface="Times New Roman"/>
                <a:cs typeface="Times New Roman"/>
                <a:sym typeface="Times New Roman"/>
              </a:defRPr>
            </a:lvl5pPr>
            <a:lvl6pPr marL="457200" algn="l" rtl="0">
              <a:spcBef>
                <a:spcPts val="0"/>
              </a:spcBef>
              <a:spcAft>
                <a:spcPts val="0"/>
              </a:spcAft>
              <a:defRPr sz="4400">
                <a:solidFill>
                  <a:schemeClr val="dk2"/>
                </a:solidFill>
                <a:latin typeface="Times New Roman"/>
                <a:ea typeface="Times New Roman"/>
                <a:cs typeface="Times New Roman"/>
                <a:sym typeface="Times New Roman"/>
              </a:defRPr>
            </a:lvl6pPr>
            <a:lvl7pPr marL="914400" algn="l" rtl="0">
              <a:spcBef>
                <a:spcPts val="0"/>
              </a:spcBef>
              <a:spcAft>
                <a:spcPts val="0"/>
              </a:spcAft>
              <a:defRPr sz="4400">
                <a:solidFill>
                  <a:schemeClr val="dk2"/>
                </a:solidFill>
                <a:latin typeface="Times New Roman"/>
                <a:ea typeface="Times New Roman"/>
                <a:cs typeface="Times New Roman"/>
                <a:sym typeface="Times New Roman"/>
              </a:defRPr>
            </a:lvl7pPr>
            <a:lvl8pPr marL="1371600" algn="l" rtl="0">
              <a:spcBef>
                <a:spcPts val="0"/>
              </a:spcBef>
              <a:spcAft>
                <a:spcPts val="0"/>
              </a:spcAft>
              <a:defRPr sz="4400">
                <a:solidFill>
                  <a:schemeClr val="dk2"/>
                </a:solidFill>
                <a:latin typeface="Times New Roman"/>
                <a:ea typeface="Times New Roman"/>
                <a:cs typeface="Times New Roman"/>
                <a:sym typeface="Times New Roman"/>
              </a:defRPr>
            </a:lvl8pPr>
            <a:lvl9pPr marL="1828800" algn="l" rtl="0">
              <a:spcBef>
                <a:spcPts val="0"/>
              </a:spcBef>
              <a:spcAft>
                <a:spcPts val="0"/>
              </a:spcAft>
              <a:defRPr sz="4400">
                <a:solidFill>
                  <a:schemeClr val="dk2"/>
                </a:solidFill>
                <a:latin typeface="Times New Roman"/>
                <a:ea typeface="Times New Roman"/>
                <a:cs typeface="Times New Roman"/>
                <a:sym typeface="Times New Roman"/>
              </a:defRPr>
            </a:lvl9pPr>
          </a:lstStyle>
          <a:p>
            <a:endParaRPr/>
          </a:p>
        </p:txBody>
      </p:sp>
      <p:sp>
        <p:nvSpPr>
          <p:cNvPr id="24" name="Shape 24"/>
          <p:cNvSpPr txBox="1">
            <a:spLocks noGrp="1"/>
          </p:cNvSpPr>
          <p:nvPr>
            <p:ph type="body" idx="1"/>
          </p:nvPr>
        </p:nvSpPr>
        <p:spPr>
          <a:xfrm rot="5400000">
            <a:off x="668337" y="322262"/>
            <a:ext cx="5597524" cy="6019799"/>
          </a:xfrm>
          <a:prstGeom prst="rect">
            <a:avLst/>
          </a:prstGeom>
          <a:noFill/>
          <a:ln>
            <a:noFill/>
          </a:ln>
        </p:spPr>
        <p:txBody>
          <a:bodyPr lIns="91425" tIns="91425" rIns="91425" bIns="91425" anchor="t" anchorCtr="0"/>
          <a:lstStyle>
            <a:lvl1pPr marL="469900" indent="-327660" algn="l" rtl="0">
              <a:spcBef>
                <a:spcPts val="640"/>
              </a:spcBef>
              <a:spcAft>
                <a:spcPts val="0"/>
              </a:spcAft>
              <a:buClr>
                <a:schemeClr val="lt2"/>
              </a:buClr>
              <a:buFont typeface="Courier New"/>
              <a:buChar char="o"/>
              <a:defRPr sz="3200">
                <a:solidFill>
                  <a:schemeClr val="dk1"/>
                </a:solidFill>
                <a:latin typeface="Times New Roman"/>
                <a:ea typeface="Times New Roman"/>
                <a:cs typeface="Times New Roman"/>
                <a:sym typeface="Times New Roman"/>
              </a:defRPr>
            </a:lvl1pPr>
            <a:lvl2pPr marL="908050" indent="-358775" algn="l" rtl="0">
              <a:spcBef>
                <a:spcPts val="560"/>
              </a:spcBef>
              <a:spcAft>
                <a:spcPts val="0"/>
              </a:spcAft>
              <a:buClr>
                <a:schemeClr val="accent2"/>
              </a:buClr>
              <a:buFont typeface="Arial"/>
              <a:buChar char="•"/>
              <a:defRPr sz="2800">
                <a:solidFill>
                  <a:schemeClr val="dk1"/>
                </a:solidFill>
                <a:latin typeface="Times New Roman"/>
                <a:ea typeface="Times New Roman"/>
                <a:cs typeface="Times New Roman"/>
                <a:sym typeface="Times New Roman"/>
              </a:defRPr>
            </a:lvl2pPr>
            <a:lvl3pPr marL="1377950" indent="-377189" algn="l" rtl="0">
              <a:spcBef>
                <a:spcPts val="480"/>
              </a:spcBef>
              <a:spcAft>
                <a:spcPts val="0"/>
              </a:spcAft>
              <a:buClr>
                <a:schemeClr val="lt2"/>
              </a:buClr>
              <a:buFont typeface="Courier New"/>
              <a:buChar char="o"/>
              <a:defRPr sz="2400">
                <a:solidFill>
                  <a:schemeClr val="dk1"/>
                </a:solidFill>
                <a:latin typeface="Times New Roman"/>
                <a:ea typeface="Times New Roman"/>
                <a:cs typeface="Times New Roman"/>
                <a:sym typeface="Times New Roman"/>
              </a:defRPr>
            </a:lvl3pPr>
            <a:lvl4pPr marL="1827213" indent="-385763" algn="l" rtl="0">
              <a:spcBef>
                <a:spcPts val="400"/>
              </a:spcBef>
              <a:spcAft>
                <a:spcPts val="0"/>
              </a:spcAft>
              <a:buClr>
                <a:schemeClr val="accent2"/>
              </a:buClr>
              <a:buFont typeface="Arial"/>
              <a:buChar char="•"/>
              <a:defRPr sz="2000">
                <a:solidFill>
                  <a:schemeClr val="dk1"/>
                </a:solidFill>
                <a:latin typeface="Times New Roman"/>
                <a:ea typeface="Times New Roman"/>
                <a:cs typeface="Times New Roman"/>
                <a:sym typeface="Times New Roman"/>
              </a:defRPr>
            </a:lvl4pPr>
            <a:lvl5pPr marL="2297113" indent="-404813"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5pPr>
            <a:lvl6pPr marL="2754313" indent="-404813"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6pPr>
            <a:lvl7pPr marL="3211513" indent="-404813"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7pPr>
            <a:lvl8pPr marL="3668713" indent="-404812"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8pPr>
            <a:lvl9pPr marL="4125913" indent="-404812"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vertTx" type="vertTx">
  <p:cSld name="vertTx">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457200" y="533400"/>
            <a:ext cx="8229600" cy="1143000"/>
          </a:xfrm>
          <a:prstGeom prst="rect">
            <a:avLst/>
          </a:prstGeom>
          <a:noFill/>
          <a:ln>
            <a:noFill/>
          </a:ln>
        </p:spPr>
        <p:txBody>
          <a:bodyPr lIns="91425" tIns="91425" rIns="91425" bIns="91425" anchor="t" anchorCtr="0"/>
          <a:lstStyle>
            <a:lvl1pPr algn="l" rtl="0">
              <a:spcBef>
                <a:spcPts val="0"/>
              </a:spcBef>
              <a:spcAft>
                <a:spcPts val="0"/>
              </a:spcAft>
              <a:defRPr sz="4400">
                <a:solidFill>
                  <a:schemeClr val="dk2"/>
                </a:solidFill>
                <a:latin typeface="Times New Roman"/>
                <a:ea typeface="Times New Roman"/>
                <a:cs typeface="Times New Roman"/>
                <a:sym typeface="Times New Roman"/>
              </a:defRPr>
            </a:lvl1pPr>
            <a:lvl2pPr algn="l" rtl="0">
              <a:spcBef>
                <a:spcPts val="0"/>
              </a:spcBef>
              <a:spcAft>
                <a:spcPts val="0"/>
              </a:spcAft>
              <a:defRPr sz="4400">
                <a:solidFill>
                  <a:schemeClr val="dk2"/>
                </a:solidFill>
                <a:latin typeface="Times New Roman"/>
                <a:ea typeface="Times New Roman"/>
                <a:cs typeface="Times New Roman"/>
                <a:sym typeface="Times New Roman"/>
              </a:defRPr>
            </a:lvl2pPr>
            <a:lvl3pPr algn="l" rtl="0">
              <a:spcBef>
                <a:spcPts val="0"/>
              </a:spcBef>
              <a:spcAft>
                <a:spcPts val="0"/>
              </a:spcAft>
              <a:defRPr sz="4400">
                <a:solidFill>
                  <a:schemeClr val="dk2"/>
                </a:solidFill>
                <a:latin typeface="Times New Roman"/>
                <a:ea typeface="Times New Roman"/>
                <a:cs typeface="Times New Roman"/>
                <a:sym typeface="Times New Roman"/>
              </a:defRPr>
            </a:lvl3pPr>
            <a:lvl4pPr algn="l" rtl="0">
              <a:spcBef>
                <a:spcPts val="0"/>
              </a:spcBef>
              <a:spcAft>
                <a:spcPts val="0"/>
              </a:spcAft>
              <a:defRPr sz="4400">
                <a:solidFill>
                  <a:schemeClr val="dk2"/>
                </a:solidFill>
                <a:latin typeface="Times New Roman"/>
                <a:ea typeface="Times New Roman"/>
                <a:cs typeface="Times New Roman"/>
                <a:sym typeface="Times New Roman"/>
              </a:defRPr>
            </a:lvl4pPr>
            <a:lvl5pPr algn="l" rtl="0">
              <a:spcBef>
                <a:spcPts val="0"/>
              </a:spcBef>
              <a:spcAft>
                <a:spcPts val="0"/>
              </a:spcAft>
              <a:defRPr sz="4400">
                <a:solidFill>
                  <a:schemeClr val="dk2"/>
                </a:solidFill>
                <a:latin typeface="Times New Roman"/>
                <a:ea typeface="Times New Roman"/>
                <a:cs typeface="Times New Roman"/>
                <a:sym typeface="Times New Roman"/>
              </a:defRPr>
            </a:lvl5pPr>
            <a:lvl6pPr marL="457200" algn="l" rtl="0">
              <a:spcBef>
                <a:spcPts val="0"/>
              </a:spcBef>
              <a:spcAft>
                <a:spcPts val="0"/>
              </a:spcAft>
              <a:defRPr sz="4400">
                <a:solidFill>
                  <a:schemeClr val="dk2"/>
                </a:solidFill>
                <a:latin typeface="Times New Roman"/>
                <a:ea typeface="Times New Roman"/>
                <a:cs typeface="Times New Roman"/>
                <a:sym typeface="Times New Roman"/>
              </a:defRPr>
            </a:lvl6pPr>
            <a:lvl7pPr marL="914400" algn="l" rtl="0">
              <a:spcBef>
                <a:spcPts val="0"/>
              </a:spcBef>
              <a:spcAft>
                <a:spcPts val="0"/>
              </a:spcAft>
              <a:defRPr sz="4400">
                <a:solidFill>
                  <a:schemeClr val="dk2"/>
                </a:solidFill>
                <a:latin typeface="Times New Roman"/>
                <a:ea typeface="Times New Roman"/>
                <a:cs typeface="Times New Roman"/>
                <a:sym typeface="Times New Roman"/>
              </a:defRPr>
            </a:lvl7pPr>
            <a:lvl8pPr marL="1371600" algn="l" rtl="0">
              <a:spcBef>
                <a:spcPts val="0"/>
              </a:spcBef>
              <a:spcAft>
                <a:spcPts val="0"/>
              </a:spcAft>
              <a:defRPr sz="4400">
                <a:solidFill>
                  <a:schemeClr val="dk2"/>
                </a:solidFill>
                <a:latin typeface="Times New Roman"/>
                <a:ea typeface="Times New Roman"/>
                <a:cs typeface="Times New Roman"/>
                <a:sym typeface="Times New Roman"/>
              </a:defRPr>
            </a:lvl8pPr>
            <a:lvl9pPr marL="1828800" algn="l" rtl="0">
              <a:spcBef>
                <a:spcPts val="0"/>
              </a:spcBef>
              <a:spcAft>
                <a:spcPts val="0"/>
              </a:spcAft>
              <a:defRPr sz="4400">
                <a:solidFill>
                  <a:schemeClr val="dk2"/>
                </a:solidFill>
                <a:latin typeface="Times New Roman"/>
                <a:ea typeface="Times New Roman"/>
                <a:cs typeface="Times New Roman"/>
                <a:sym typeface="Times New Roman"/>
              </a:defRPr>
            </a:lvl9pPr>
          </a:lstStyle>
          <a:p>
            <a:endParaRPr/>
          </a:p>
        </p:txBody>
      </p:sp>
      <p:sp>
        <p:nvSpPr>
          <p:cNvPr id="27" name="Shape 27"/>
          <p:cNvSpPr txBox="1">
            <a:spLocks noGrp="1"/>
          </p:cNvSpPr>
          <p:nvPr>
            <p:ph type="body" idx="1"/>
          </p:nvPr>
        </p:nvSpPr>
        <p:spPr>
          <a:xfrm rot="5400000">
            <a:off x="2420937" y="-134937"/>
            <a:ext cx="4302124" cy="8229600"/>
          </a:xfrm>
          <a:prstGeom prst="rect">
            <a:avLst/>
          </a:prstGeom>
          <a:noFill/>
          <a:ln>
            <a:noFill/>
          </a:ln>
        </p:spPr>
        <p:txBody>
          <a:bodyPr lIns="91425" tIns="91425" rIns="91425" bIns="91425" anchor="t" anchorCtr="0"/>
          <a:lstStyle>
            <a:lvl1pPr marL="469900" indent="-327660" algn="l" rtl="0">
              <a:spcBef>
                <a:spcPts val="640"/>
              </a:spcBef>
              <a:spcAft>
                <a:spcPts val="0"/>
              </a:spcAft>
              <a:buClr>
                <a:schemeClr val="lt2"/>
              </a:buClr>
              <a:buFont typeface="Courier New"/>
              <a:buChar char="o"/>
              <a:defRPr sz="3200">
                <a:solidFill>
                  <a:schemeClr val="dk1"/>
                </a:solidFill>
                <a:latin typeface="Times New Roman"/>
                <a:ea typeface="Times New Roman"/>
                <a:cs typeface="Times New Roman"/>
                <a:sym typeface="Times New Roman"/>
              </a:defRPr>
            </a:lvl1pPr>
            <a:lvl2pPr marL="908050" indent="-358775" algn="l" rtl="0">
              <a:spcBef>
                <a:spcPts val="560"/>
              </a:spcBef>
              <a:spcAft>
                <a:spcPts val="0"/>
              </a:spcAft>
              <a:buClr>
                <a:schemeClr val="accent2"/>
              </a:buClr>
              <a:buFont typeface="Arial"/>
              <a:buChar char="•"/>
              <a:defRPr sz="2800">
                <a:solidFill>
                  <a:schemeClr val="dk1"/>
                </a:solidFill>
                <a:latin typeface="Times New Roman"/>
                <a:ea typeface="Times New Roman"/>
                <a:cs typeface="Times New Roman"/>
                <a:sym typeface="Times New Roman"/>
              </a:defRPr>
            </a:lvl2pPr>
            <a:lvl3pPr marL="1377950" indent="-377189" algn="l" rtl="0">
              <a:spcBef>
                <a:spcPts val="480"/>
              </a:spcBef>
              <a:spcAft>
                <a:spcPts val="0"/>
              </a:spcAft>
              <a:buClr>
                <a:schemeClr val="lt2"/>
              </a:buClr>
              <a:buFont typeface="Courier New"/>
              <a:buChar char="o"/>
              <a:defRPr sz="2400">
                <a:solidFill>
                  <a:schemeClr val="dk1"/>
                </a:solidFill>
                <a:latin typeface="Times New Roman"/>
                <a:ea typeface="Times New Roman"/>
                <a:cs typeface="Times New Roman"/>
                <a:sym typeface="Times New Roman"/>
              </a:defRPr>
            </a:lvl3pPr>
            <a:lvl4pPr marL="1827213" indent="-385763" algn="l" rtl="0">
              <a:spcBef>
                <a:spcPts val="400"/>
              </a:spcBef>
              <a:spcAft>
                <a:spcPts val="0"/>
              </a:spcAft>
              <a:buClr>
                <a:schemeClr val="accent2"/>
              </a:buClr>
              <a:buFont typeface="Arial"/>
              <a:buChar char="•"/>
              <a:defRPr sz="2000">
                <a:solidFill>
                  <a:schemeClr val="dk1"/>
                </a:solidFill>
                <a:latin typeface="Times New Roman"/>
                <a:ea typeface="Times New Roman"/>
                <a:cs typeface="Times New Roman"/>
                <a:sym typeface="Times New Roman"/>
              </a:defRPr>
            </a:lvl4pPr>
            <a:lvl5pPr marL="2297113" indent="-404813"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5pPr>
            <a:lvl6pPr marL="2754313" indent="-404813"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6pPr>
            <a:lvl7pPr marL="3211513" indent="-404813"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7pPr>
            <a:lvl8pPr marL="3668713" indent="-404812"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8pPr>
            <a:lvl9pPr marL="4125913" indent="-404812" algn="l" rtl="0">
              <a:spcBef>
                <a:spcPts val="400"/>
              </a:spcBef>
              <a:spcAft>
                <a:spcPts val="0"/>
              </a:spcAft>
              <a:buClr>
                <a:schemeClr val="accent1"/>
              </a:buClr>
              <a:buFont typeface="Courier New"/>
              <a:buChar char="o"/>
              <a:defRPr sz="2000">
                <a:solidFill>
                  <a:schemeClr val="dk1"/>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x" type="picTx">
  <p:cSld name="picTx">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1792288" y="4800600"/>
            <a:ext cx="5486399" cy="566737"/>
          </a:xfrm>
          <a:prstGeom prst="rect">
            <a:avLst/>
          </a:prstGeom>
          <a:noFill/>
          <a:ln>
            <a:noFill/>
          </a:ln>
        </p:spPr>
        <p:txBody>
          <a:bodyPr lIns="91425" tIns="91425" rIns="91425" bIns="91425" anchor="t" anchorCtr="0"/>
          <a:lstStyle>
            <a:lvl1pPr algn="l" rtl="0">
              <a:defRPr sz="2000" b="1"/>
            </a:lvl1pPr>
            <a:lvl2pPr>
              <a:defRPr/>
            </a:lvl2pPr>
            <a:lvl3pPr>
              <a:defRPr/>
            </a:lvl3pPr>
            <a:lvl4pPr>
              <a:defRPr/>
            </a:lvl4pPr>
            <a:lvl5pPr>
              <a:defRPr/>
            </a:lvl5pPr>
            <a:lvl6pPr>
              <a:defRPr/>
            </a:lvl6pPr>
            <a:lvl7pPr>
              <a:defRPr/>
            </a:lvl7pPr>
            <a:lvl8pPr>
              <a:defRPr/>
            </a:lvl8pPr>
            <a:lvl9pPr>
              <a:defRPr/>
            </a:lvl9pPr>
          </a:lstStyle>
          <a:p>
            <a:endParaRPr/>
          </a:p>
        </p:txBody>
      </p:sp>
      <p:sp>
        <p:nvSpPr>
          <p:cNvPr id="30" name="Shape 30"/>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indent="0" algn="l" rtl="0">
              <a:buClr>
                <a:schemeClr val="dk1"/>
              </a:buClr>
              <a:buFont typeface="Times New Roman"/>
              <a:buNone/>
              <a:defRPr sz="3200" b="0" i="0" u="none" strike="noStrike" cap="none" baseline="0">
                <a:solidFill>
                  <a:schemeClr val="dk1"/>
                </a:solidFill>
                <a:latin typeface="Times New Roman"/>
                <a:ea typeface="Times New Roman"/>
                <a:cs typeface="Times New Roman"/>
                <a:sym typeface="Times New Roman"/>
              </a:defRPr>
            </a:lvl1pPr>
            <a:lvl2pPr marL="457200" marR="0" indent="0" algn="l" rtl="0">
              <a:buClr>
                <a:schemeClr val="dk1"/>
              </a:buClr>
              <a:buFont typeface="Times New Roman"/>
              <a:buNone/>
              <a:defRPr sz="2800" b="0" i="0" u="none" strike="noStrike" cap="none" baseline="0">
                <a:solidFill>
                  <a:schemeClr val="dk1"/>
                </a:solidFill>
                <a:latin typeface="Times New Roman"/>
                <a:ea typeface="Times New Roman"/>
                <a:cs typeface="Times New Roman"/>
                <a:sym typeface="Times New Roman"/>
              </a:defRPr>
            </a:lvl2pPr>
            <a:lvl3pPr marL="914400" marR="0" indent="0" algn="l" rtl="0">
              <a:buClr>
                <a:schemeClr val="dk1"/>
              </a:buClr>
              <a:buFont typeface="Times New Roman"/>
              <a:buNone/>
              <a:defRPr sz="2400" b="0" i="0" u="none" strike="noStrike" cap="none" baseline="0">
                <a:solidFill>
                  <a:schemeClr val="dk1"/>
                </a:solidFill>
                <a:latin typeface="Times New Roman"/>
                <a:ea typeface="Times New Roman"/>
                <a:cs typeface="Times New Roman"/>
                <a:sym typeface="Times New Roman"/>
              </a:defRPr>
            </a:lvl3pPr>
            <a:lvl4pPr marL="1371600" marR="0" indent="0" algn="l" rtl="0">
              <a:buClr>
                <a:schemeClr val="dk1"/>
              </a:buClr>
              <a:buFont typeface="Times New Roman"/>
              <a:buNone/>
              <a:defRPr sz="2000" b="0" i="0" u="none" strike="noStrike" cap="none" baseline="0">
                <a:solidFill>
                  <a:schemeClr val="dk1"/>
                </a:solidFill>
                <a:latin typeface="Times New Roman"/>
                <a:ea typeface="Times New Roman"/>
                <a:cs typeface="Times New Roman"/>
                <a:sym typeface="Times New Roman"/>
              </a:defRPr>
            </a:lvl4pPr>
            <a:lvl5pPr marL="1828800" marR="0" indent="0" algn="l" rtl="0">
              <a:buClr>
                <a:schemeClr val="dk1"/>
              </a:buClr>
              <a:buFont typeface="Times New Roman"/>
              <a:buNone/>
              <a:defRPr sz="2000" b="0" i="0" u="none" strike="noStrike" cap="none" baseline="0">
                <a:solidFill>
                  <a:schemeClr val="dk1"/>
                </a:solidFill>
                <a:latin typeface="Times New Roman"/>
                <a:ea typeface="Times New Roman"/>
                <a:cs typeface="Times New Roman"/>
                <a:sym typeface="Times New Roman"/>
              </a:defRPr>
            </a:lvl5pPr>
            <a:lvl6pPr marL="2286000" marR="0" indent="0" algn="l" rtl="0">
              <a:buClr>
                <a:schemeClr val="dk1"/>
              </a:buClr>
              <a:buFont typeface="Times New Roman"/>
              <a:buNone/>
              <a:defRPr sz="2000" b="0" i="0" u="none" strike="noStrike" cap="none" baseline="0">
                <a:solidFill>
                  <a:schemeClr val="dk1"/>
                </a:solidFill>
                <a:latin typeface="Times New Roman"/>
                <a:ea typeface="Times New Roman"/>
                <a:cs typeface="Times New Roman"/>
                <a:sym typeface="Times New Roman"/>
              </a:defRPr>
            </a:lvl6pPr>
            <a:lvl7pPr marL="2743200" marR="0" indent="0" algn="l" rtl="0">
              <a:buClr>
                <a:schemeClr val="dk1"/>
              </a:buClr>
              <a:buFont typeface="Times New Roman"/>
              <a:buNone/>
              <a:defRPr sz="2000" b="0" i="0" u="none" strike="noStrike" cap="none" baseline="0">
                <a:solidFill>
                  <a:schemeClr val="dk1"/>
                </a:solidFill>
                <a:latin typeface="Times New Roman"/>
                <a:ea typeface="Times New Roman"/>
                <a:cs typeface="Times New Roman"/>
                <a:sym typeface="Times New Roman"/>
              </a:defRPr>
            </a:lvl7pPr>
            <a:lvl8pPr marL="3200400" marR="0" indent="0" algn="l" rtl="0">
              <a:buClr>
                <a:schemeClr val="dk1"/>
              </a:buClr>
              <a:buFont typeface="Times New Roman"/>
              <a:buNone/>
              <a:defRPr sz="2000" b="0" i="0" u="none" strike="noStrike" cap="none" baseline="0">
                <a:solidFill>
                  <a:schemeClr val="dk1"/>
                </a:solidFill>
                <a:latin typeface="Times New Roman"/>
                <a:ea typeface="Times New Roman"/>
                <a:cs typeface="Times New Roman"/>
                <a:sym typeface="Times New Roman"/>
              </a:defRPr>
            </a:lvl8pPr>
            <a:lvl9pPr marL="3657600" marR="0" indent="0" algn="l" rtl="0">
              <a:buClr>
                <a:schemeClr val="dk1"/>
              </a:buClr>
              <a:buFont typeface="Times New Roman"/>
              <a:buNone/>
              <a:defRPr sz="2000" b="0" i="0" u="none" strike="noStrike" cap="none" baseline="0">
                <a:solidFill>
                  <a:schemeClr val="dk1"/>
                </a:solidFill>
                <a:latin typeface="Times New Roman"/>
                <a:ea typeface="Times New Roman"/>
                <a:cs typeface="Times New Roman"/>
                <a:sym typeface="Times New Roman"/>
              </a:defRPr>
            </a:lvl9pPr>
          </a:lstStyle>
          <a:p>
            <a:endParaRPr/>
          </a:p>
        </p:txBody>
      </p:sp>
      <p:sp>
        <p:nvSpPr>
          <p:cNvPr id="31" name="Shape 31"/>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buFont typeface="Times New Roman"/>
              <a:buNone/>
              <a:defRPr sz="1400"/>
            </a:lvl1pPr>
            <a:lvl2pPr marL="457200" indent="0" rtl="0">
              <a:buFont typeface="Times New Roman"/>
              <a:buNone/>
              <a:defRPr sz="1200"/>
            </a:lvl2pPr>
            <a:lvl3pPr marL="914400" indent="0" rtl="0">
              <a:buFont typeface="Times New Roman"/>
              <a:buNone/>
              <a:defRPr sz="1000"/>
            </a:lvl3pPr>
            <a:lvl4pPr marL="1371600" indent="0" rtl="0">
              <a:buFont typeface="Times New Roman"/>
              <a:buNone/>
              <a:defRPr sz="900"/>
            </a:lvl4pPr>
            <a:lvl5pPr marL="1828800" indent="0" rtl="0">
              <a:buFont typeface="Times New Roman"/>
              <a:buNone/>
              <a:defRPr sz="900"/>
            </a:lvl5pPr>
            <a:lvl6pPr marL="2286000" indent="0" rtl="0">
              <a:buFont typeface="Times New Roman"/>
              <a:buNone/>
              <a:defRPr sz="900"/>
            </a:lvl6pPr>
            <a:lvl7pPr marL="2743200" indent="0" rtl="0">
              <a:buFont typeface="Times New Roman"/>
              <a:buNone/>
              <a:defRPr sz="900"/>
            </a:lvl7pPr>
            <a:lvl8pPr marL="3200400" indent="0" rtl="0">
              <a:buFont typeface="Times New Roman"/>
              <a:buNone/>
              <a:defRPr sz="900"/>
            </a:lvl8pPr>
            <a:lvl9pPr marL="3657600" indent="0" rtl="0">
              <a:buFont typeface="Times New Roman"/>
              <a:buNone/>
              <a:defRPr sz="9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bjTx" type="objTx">
  <p:cSld name="objTx">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57200" y="273050"/>
            <a:ext cx="3008313" cy="1162049"/>
          </a:xfrm>
          <a:prstGeom prst="rect">
            <a:avLst/>
          </a:prstGeom>
          <a:noFill/>
          <a:ln>
            <a:noFill/>
          </a:ln>
        </p:spPr>
        <p:txBody>
          <a:bodyPr lIns="91425" tIns="91425" rIns="91425" bIns="91425" anchor="t" anchorCtr="0"/>
          <a:lstStyle>
            <a:lvl1pPr algn="l" rtl="0">
              <a:defRPr sz="2000" b="1"/>
            </a:lvl1pPr>
            <a:lvl2pPr>
              <a:defRPr/>
            </a:lvl2pPr>
            <a:lvl3pPr>
              <a:defRPr/>
            </a:lvl3pPr>
            <a:lvl4pPr>
              <a:defRPr/>
            </a:lvl4pPr>
            <a:lvl5pPr>
              <a:defRPr/>
            </a:lvl5pPr>
            <a:lvl6pPr>
              <a:defRPr/>
            </a:lvl6pPr>
            <a:lvl7pPr>
              <a:defRPr/>
            </a:lvl7pPr>
            <a:lvl8pPr>
              <a:defRPr/>
            </a:lvl8pPr>
            <a:lvl9pPr>
              <a:defRPr/>
            </a:lvl9pPr>
          </a:lstStyle>
          <a:p>
            <a:endParaRPr/>
          </a:p>
        </p:txBody>
      </p:sp>
      <p:sp>
        <p:nvSpPr>
          <p:cNvPr id="34" name="Shape 34"/>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rtl="0">
              <a:defRPr sz="3200"/>
            </a:lvl1pPr>
            <a:lvl2pPr rtl="0">
              <a:defRPr sz="2800"/>
            </a:lvl2pPr>
            <a:lvl3pPr rtl="0">
              <a:defRPr sz="2400"/>
            </a:lvl3pPr>
            <a:lvl4pPr rtl="0">
              <a:defRPr sz="2000"/>
            </a:lvl4pPr>
            <a:lvl5pPr rtl="0">
              <a:defRPr sz="2000"/>
            </a:lvl5pPr>
            <a:lvl6pPr rtl="0">
              <a:defRPr sz="2000"/>
            </a:lvl6pPr>
            <a:lvl7pPr rtl="0">
              <a:defRPr sz="2000"/>
            </a:lvl7pPr>
            <a:lvl8pPr rtl="0">
              <a:defRPr sz="2000"/>
            </a:lvl8pPr>
            <a:lvl9pPr rtl="0">
              <a:defRPr sz="2000"/>
            </a:lvl9pPr>
          </a:lstStyle>
          <a:p>
            <a:endParaRPr/>
          </a:p>
        </p:txBody>
      </p:sp>
      <p:sp>
        <p:nvSpPr>
          <p:cNvPr id="35" name="Shape 35"/>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buFont typeface="Times New Roman"/>
              <a:buNone/>
              <a:defRPr sz="1400"/>
            </a:lvl1pPr>
            <a:lvl2pPr marL="457200" indent="0" rtl="0">
              <a:buFont typeface="Times New Roman"/>
              <a:buNone/>
              <a:defRPr sz="1200"/>
            </a:lvl2pPr>
            <a:lvl3pPr marL="914400" indent="0" rtl="0">
              <a:buFont typeface="Times New Roman"/>
              <a:buNone/>
              <a:defRPr sz="1000"/>
            </a:lvl3pPr>
            <a:lvl4pPr marL="1371600" indent="0" rtl="0">
              <a:buFont typeface="Times New Roman"/>
              <a:buNone/>
              <a:defRPr sz="900"/>
            </a:lvl4pPr>
            <a:lvl5pPr marL="1828800" indent="0" rtl="0">
              <a:buFont typeface="Times New Roman"/>
              <a:buNone/>
              <a:defRPr sz="900"/>
            </a:lvl5pPr>
            <a:lvl6pPr marL="2286000" indent="0" rtl="0">
              <a:buFont typeface="Times New Roman"/>
              <a:buNone/>
              <a:defRPr sz="900"/>
            </a:lvl6pPr>
            <a:lvl7pPr marL="2743200" indent="0" rtl="0">
              <a:buFont typeface="Times New Roman"/>
              <a:buNone/>
              <a:defRPr sz="900"/>
            </a:lvl7pPr>
            <a:lvl8pPr marL="3200400" indent="0" rtl="0">
              <a:buFont typeface="Times New Roman"/>
              <a:buNone/>
              <a:defRPr sz="900"/>
            </a:lvl8pPr>
            <a:lvl9pPr marL="3657600" indent="0" rtl="0">
              <a:buFont typeface="Times New Roman"/>
              <a:buNone/>
              <a:defRPr sz="9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6"/>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457200" y="533400"/>
            <a:ext cx="8229600" cy="1143000"/>
          </a:xfrm>
          <a:prstGeom prst="rect">
            <a:avLst/>
          </a:prstGeom>
          <a:noFill/>
          <a:ln>
            <a:noFill/>
          </a:ln>
        </p:spPr>
        <p:txBody>
          <a:bodyPr lIns="91425" tIns="91425" rIns="91425" bIns="91425" anchor="t" anchorCtr="0"/>
          <a:lstStyle>
            <a:lvl1pPr algn="l" rtl="0">
              <a:spcBef>
                <a:spcPts val="0"/>
              </a:spcBef>
              <a:spcAft>
                <a:spcPts val="0"/>
              </a:spcAft>
              <a:defRPr sz="4400">
                <a:solidFill>
                  <a:schemeClr val="dk2"/>
                </a:solidFill>
                <a:latin typeface="Times New Roman"/>
                <a:ea typeface="Times New Roman"/>
                <a:cs typeface="Times New Roman"/>
                <a:sym typeface="Times New Roman"/>
              </a:defRPr>
            </a:lvl1pPr>
            <a:lvl2pPr algn="l" rtl="0">
              <a:spcBef>
                <a:spcPts val="0"/>
              </a:spcBef>
              <a:spcAft>
                <a:spcPts val="0"/>
              </a:spcAft>
              <a:defRPr sz="4400">
                <a:solidFill>
                  <a:schemeClr val="dk2"/>
                </a:solidFill>
                <a:latin typeface="Times New Roman"/>
                <a:ea typeface="Times New Roman"/>
                <a:cs typeface="Times New Roman"/>
                <a:sym typeface="Times New Roman"/>
              </a:defRPr>
            </a:lvl2pPr>
            <a:lvl3pPr algn="l" rtl="0">
              <a:spcBef>
                <a:spcPts val="0"/>
              </a:spcBef>
              <a:spcAft>
                <a:spcPts val="0"/>
              </a:spcAft>
              <a:defRPr sz="4400">
                <a:solidFill>
                  <a:schemeClr val="dk2"/>
                </a:solidFill>
                <a:latin typeface="Times New Roman"/>
                <a:ea typeface="Times New Roman"/>
                <a:cs typeface="Times New Roman"/>
                <a:sym typeface="Times New Roman"/>
              </a:defRPr>
            </a:lvl3pPr>
            <a:lvl4pPr algn="l" rtl="0">
              <a:spcBef>
                <a:spcPts val="0"/>
              </a:spcBef>
              <a:spcAft>
                <a:spcPts val="0"/>
              </a:spcAft>
              <a:defRPr sz="4400">
                <a:solidFill>
                  <a:schemeClr val="dk2"/>
                </a:solidFill>
                <a:latin typeface="Times New Roman"/>
                <a:ea typeface="Times New Roman"/>
                <a:cs typeface="Times New Roman"/>
                <a:sym typeface="Times New Roman"/>
              </a:defRPr>
            </a:lvl4pPr>
            <a:lvl5pPr algn="l" rtl="0">
              <a:spcBef>
                <a:spcPts val="0"/>
              </a:spcBef>
              <a:spcAft>
                <a:spcPts val="0"/>
              </a:spcAft>
              <a:defRPr sz="4400">
                <a:solidFill>
                  <a:schemeClr val="dk2"/>
                </a:solidFill>
                <a:latin typeface="Times New Roman"/>
                <a:ea typeface="Times New Roman"/>
                <a:cs typeface="Times New Roman"/>
                <a:sym typeface="Times New Roman"/>
              </a:defRPr>
            </a:lvl5pPr>
            <a:lvl6pPr marL="457200" algn="l" rtl="0">
              <a:spcBef>
                <a:spcPts val="0"/>
              </a:spcBef>
              <a:spcAft>
                <a:spcPts val="0"/>
              </a:spcAft>
              <a:defRPr sz="4400">
                <a:solidFill>
                  <a:schemeClr val="dk2"/>
                </a:solidFill>
                <a:latin typeface="Times New Roman"/>
                <a:ea typeface="Times New Roman"/>
                <a:cs typeface="Times New Roman"/>
                <a:sym typeface="Times New Roman"/>
              </a:defRPr>
            </a:lvl6pPr>
            <a:lvl7pPr marL="914400" algn="l" rtl="0">
              <a:spcBef>
                <a:spcPts val="0"/>
              </a:spcBef>
              <a:spcAft>
                <a:spcPts val="0"/>
              </a:spcAft>
              <a:defRPr sz="4400">
                <a:solidFill>
                  <a:schemeClr val="dk2"/>
                </a:solidFill>
                <a:latin typeface="Times New Roman"/>
                <a:ea typeface="Times New Roman"/>
                <a:cs typeface="Times New Roman"/>
                <a:sym typeface="Times New Roman"/>
              </a:defRPr>
            </a:lvl7pPr>
            <a:lvl8pPr marL="1371600" algn="l" rtl="0">
              <a:spcBef>
                <a:spcPts val="0"/>
              </a:spcBef>
              <a:spcAft>
                <a:spcPts val="0"/>
              </a:spcAft>
              <a:defRPr sz="4400">
                <a:solidFill>
                  <a:schemeClr val="dk2"/>
                </a:solidFill>
                <a:latin typeface="Times New Roman"/>
                <a:ea typeface="Times New Roman"/>
                <a:cs typeface="Times New Roman"/>
                <a:sym typeface="Times New Roman"/>
              </a:defRPr>
            </a:lvl8pPr>
            <a:lvl9pPr marL="1828800" algn="l" rtl="0">
              <a:spcBef>
                <a:spcPts val="0"/>
              </a:spcBef>
              <a:spcAft>
                <a:spcPts val="0"/>
              </a:spcAft>
              <a:defRPr sz="4400">
                <a:solidFill>
                  <a:schemeClr val="dk2"/>
                </a:solidFill>
                <a:latin typeface="Times New Roman"/>
                <a:ea typeface="Times New Roman"/>
                <a:cs typeface="Times New Roman"/>
                <a:sym typeface="Times New Roman"/>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TxTwoObj" type="twoTxTwoObj">
  <p:cSld name="twoTxTwoObj">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rtl="0">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41" name="Shape 41"/>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buFont typeface="Times New Roman"/>
              <a:buNone/>
              <a:defRPr sz="2400" b="1"/>
            </a:lvl1pPr>
            <a:lvl2pPr marL="457200" indent="0" rtl="0">
              <a:buFont typeface="Times New Roman"/>
              <a:buNone/>
              <a:defRPr sz="2000" b="1"/>
            </a:lvl2pPr>
            <a:lvl3pPr marL="914400" indent="0" rtl="0">
              <a:buFont typeface="Times New Roman"/>
              <a:buNone/>
              <a:defRPr sz="1800" b="1"/>
            </a:lvl3pPr>
            <a:lvl4pPr marL="1371600" indent="0" rtl="0">
              <a:buFont typeface="Times New Roman"/>
              <a:buNone/>
              <a:defRPr sz="1600" b="1"/>
            </a:lvl4pPr>
            <a:lvl5pPr marL="1828800" indent="0" rtl="0">
              <a:buFont typeface="Times New Roman"/>
              <a:buNone/>
              <a:defRPr sz="1600" b="1"/>
            </a:lvl5pPr>
            <a:lvl6pPr marL="2286000" indent="0" rtl="0">
              <a:buFont typeface="Times New Roman"/>
              <a:buNone/>
              <a:defRPr sz="1600" b="1"/>
            </a:lvl6pPr>
            <a:lvl7pPr marL="2743200" indent="0" rtl="0">
              <a:buFont typeface="Times New Roman"/>
              <a:buNone/>
              <a:defRPr sz="1600" b="1"/>
            </a:lvl7pPr>
            <a:lvl8pPr marL="3200400" indent="0" rtl="0">
              <a:buFont typeface="Times New Roman"/>
              <a:buNone/>
              <a:defRPr sz="1600" b="1"/>
            </a:lvl8pPr>
            <a:lvl9pPr marL="3657600" indent="0" rtl="0">
              <a:buFont typeface="Times New Roman"/>
              <a:buNone/>
              <a:defRPr sz="1600" b="1"/>
            </a:lvl9pPr>
          </a:lstStyle>
          <a:p>
            <a:endParaRPr/>
          </a:p>
        </p:txBody>
      </p:sp>
      <p:sp>
        <p:nvSpPr>
          <p:cNvPr id="42" name="Shape 42"/>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defRPr sz="2400"/>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endParaRPr/>
          </a:p>
        </p:txBody>
      </p:sp>
      <p:sp>
        <p:nvSpPr>
          <p:cNvPr id="43" name="Shape 43"/>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buFont typeface="Times New Roman"/>
              <a:buNone/>
              <a:defRPr sz="2400" b="1"/>
            </a:lvl1pPr>
            <a:lvl2pPr marL="457200" indent="0" rtl="0">
              <a:buFont typeface="Times New Roman"/>
              <a:buNone/>
              <a:defRPr sz="2000" b="1"/>
            </a:lvl2pPr>
            <a:lvl3pPr marL="914400" indent="0" rtl="0">
              <a:buFont typeface="Times New Roman"/>
              <a:buNone/>
              <a:defRPr sz="1800" b="1"/>
            </a:lvl3pPr>
            <a:lvl4pPr marL="1371600" indent="0" rtl="0">
              <a:buFont typeface="Times New Roman"/>
              <a:buNone/>
              <a:defRPr sz="1600" b="1"/>
            </a:lvl4pPr>
            <a:lvl5pPr marL="1828800" indent="0" rtl="0">
              <a:buFont typeface="Times New Roman"/>
              <a:buNone/>
              <a:defRPr sz="1600" b="1"/>
            </a:lvl5pPr>
            <a:lvl6pPr marL="2286000" indent="0" rtl="0">
              <a:buFont typeface="Times New Roman"/>
              <a:buNone/>
              <a:defRPr sz="1600" b="1"/>
            </a:lvl6pPr>
            <a:lvl7pPr marL="2743200" indent="0" rtl="0">
              <a:buFont typeface="Times New Roman"/>
              <a:buNone/>
              <a:defRPr sz="1600" b="1"/>
            </a:lvl7pPr>
            <a:lvl8pPr marL="3200400" indent="0" rtl="0">
              <a:buFont typeface="Times New Roman"/>
              <a:buNone/>
              <a:defRPr sz="1600" b="1"/>
            </a:lvl8pPr>
            <a:lvl9pPr marL="3657600" indent="0" rtl="0">
              <a:buFont typeface="Times New Roman"/>
              <a:buNone/>
              <a:defRPr sz="1600" b="1"/>
            </a:lvl9pPr>
          </a:lstStyle>
          <a:p>
            <a:endParaRPr/>
          </a:p>
        </p:txBody>
      </p:sp>
      <p:sp>
        <p:nvSpPr>
          <p:cNvPr id="44" name="Shape 44"/>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defRPr sz="2400"/>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Obj" type="twoObj">
  <p:cSld name="twoObj">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533400"/>
            <a:ext cx="8229600" cy="1143000"/>
          </a:xfrm>
          <a:prstGeom prst="rect">
            <a:avLst/>
          </a:prstGeom>
          <a:noFill/>
          <a:ln>
            <a:noFill/>
          </a:ln>
        </p:spPr>
        <p:txBody>
          <a:bodyPr lIns="91425" tIns="91425" rIns="91425" bIns="91425" anchor="t" anchorCtr="0"/>
          <a:lstStyle>
            <a:lvl1pPr algn="l" rtl="0">
              <a:spcBef>
                <a:spcPts val="0"/>
              </a:spcBef>
              <a:spcAft>
                <a:spcPts val="0"/>
              </a:spcAft>
              <a:defRPr sz="4400">
                <a:solidFill>
                  <a:schemeClr val="dk2"/>
                </a:solidFill>
                <a:latin typeface="Times New Roman"/>
                <a:ea typeface="Times New Roman"/>
                <a:cs typeface="Times New Roman"/>
                <a:sym typeface="Times New Roman"/>
              </a:defRPr>
            </a:lvl1pPr>
            <a:lvl2pPr algn="l" rtl="0">
              <a:spcBef>
                <a:spcPts val="0"/>
              </a:spcBef>
              <a:spcAft>
                <a:spcPts val="0"/>
              </a:spcAft>
              <a:defRPr sz="4400">
                <a:solidFill>
                  <a:schemeClr val="dk2"/>
                </a:solidFill>
                <a:latin typeface="Times New Roman"/>
                <a:ea typeface="Times New Roman"/>
                <a:cs typeface="Times New Roman"/>
                <a:sym typeface="Times New Roman"/>
              </a:defRPr>
            </a:lvl2pPr>
            <a:lvl3pPr algn="l" rtl="0">
              <a:spcBef>
                <a:spcPts val="0"/>
              </a:spcBef>
              <a:spcAft>
                <a:spcPts val="0"/>
              </a:spcAft>
              <a:defRPr sz="4400">
                <a:solidFill>
                  <a:schemeClr val="dk2"/>
                </a:solidFill>
                <a:latin typeface="Times New Roman"/>
                <a:ea typeface="Times New Roman"/>
                <a:cs typeface="Times New Roman"/>
                <a:sym typeface="Times New Roman"/>
              </a:defRPr>
            </a:lvl3pPr>
            <a:lvl4pPr algn="l" rtl="0">
              <a:spcBef>
                <a:spcPts val="0"/>
              </a:spcBef>
              <a:spcAft>
                <a:spcPts val="0"/>
              </a:spcAft>
              <a:defRPr sz="4400">
                <a:solidFill>
                  <a:schemeClr val="dk2"/>
                </a:solidFill>
                <a:latin typeface="Times New Roman"/>
                <a:ea typeface="Times New Roman"/>
                <a:cs typeface="Times New Roman"/>
                <a:sym typeface="Times New Roman"/>
              </a:defRPr>
            </a:lvl4pPr>
            <a:lvl5pPr algn="l" rtl="0">
              <a:spcBef>
                <a:spcPts val="0"/>
              </a:spcBef>
              <a:spcAft>
                <a:spcPts val="0"/>
              </a:spcAft>
              <a:defRPr sz="4400">
                <a:solidFill>
                  <a:schemeClr val="dk2"/>
                </a:solidFill>
                <a:latin typeface="Times New Roman"/>
                <a:ea typeface="Times New Roman"/>
                <a:cs typeface="Times New Roman"/>
                <a:sym typeface="Times New Roman"/>
              </a:defRPr>
            </a:lvl5pPr>
            <a:lvl6pPr marL="457200" algn="l" rtl="0">
              <a:spcBef>
                <a:spcPts val="0"/>
              </a:spcBef>
              <a:spcAft>
                <a:spcPts val="0"/>
              </a:spcAft>
              <a:defRPr sz="4400">
                <a:solidFill>
                  <a:schemeClr val="dk2"/>
                </a:solidFill>
                <a:latin typeface="Times New Roman"/>
                <a:ea typeface="Times New Roman"/>
                <a:cs typeface="Times New Roman"/>
                <a:sym typeface="Times New Roman"/>
              </a:defRPr>
            </a:lvl6pPr>
            <a:lvl7pPr marL="914400" algn="l" rtl="0">
              <a:spcBef>
                <a:spcPts val="0"/>
              </a:spcBef>
              <a:spcAft>
                <a:spcPts val="0"/>
              </a:spcAft>
              <a:defRPr sz="4400">
                <a:solidFill>
                  <a:schemeClr val="dk2"/>
                </a:solidFill>
                <a:latin typeface="Times New Roman"/>
                <a:ea typeface="Times New Roman"/>
                <a:cs typeface="Times New Roman"/>
                <a:sym typeface="Times New Roman"/>
              </a:defRPr>
            </a:lvl7pPr>
            <a:lvl8pPr marL="1371600" algn="l" rtl="0">
              <a:spcBef>
                <a:spcPts val="0"/>
              </a:spcBef>
              <a:spcAft>
                <a:spcPts val="0"/>
              </a:spcAft>
              <a:defRPr sz="4400">
                <a:solidFill>
                  <a:schemeClr val="dk2"/>
                </a:solidFill>
                <a:latin typeface="Times New Roman"/>
                <a:ea typeface="Times New Roman"/>
                <a:cs typeface="Times New Roman"/>
                <a:sym typeface="Times New Roman"/>
              </a:defRPr>
            </a:lvl8pPr>
            <a:lvl9pPr marL="1828800" algn="l" rtl="0">
              <a:spcBef>
                <a:spcPts val="0"/>
              </a:spcBef>
              <a:spcAft>
                <a:spcPts val="0"/>
              </a:spcAft>
              <a:defRPr sz="4400">
                <a:solidFill>
                  <a:schemeClr val="dk2"/>
                </a:solidFill>
                <a:latin typeface="Times New Roman"/>
                <a:ea typeface="Times New Roman"/>
                <a:cs typeface="Times New Roman"/>
                <a:sym typeface="Times New Roman"/>
              </a:defRPr>
            </a:lvl9pPr>
          </a:lstStyle>
          <a:p>
            <a:endParaRPr/>
          </a:p>
        </p:txBody>
      </p:sp>
      <p:sp>
        <p:nvSpPr>
          <p:cNvPr id="47" name="Shape 47"/>
          <p:cNvSpPr txBox="1">
            <a:spLocks noGrp="1"/>
          </p:cNvSpPr>
          <p:nvPr>
            <p:ph type="body" idx="1"/>
          </p:nvPr>
        </p:nvSpPr>
        <p:spPr>
          <a:xfrm>
            <a:off x="457200" y="1828800"/>
            <a:ext cx="4038599" cy="4302124"/>
          </a:xfrm>
          <a:prstGeom prst="rect">
            <a:avLst/>
          </a:prstGeom>
          <a:noFill/>
          <a:ln>
            <a:noFill/>
          </a:ln>
        </p:spPr>
        <p:txBody>
          <a:bodyPr lIns="91425" tIns="91425" rIns="91425" bIns="91425" anchor="t" anchorCtr="0"/>
          <a:lstStyle>
            <a:lvl1pPr rtl="0">
              <a:defRPr sz="2800"/>
            </a:lvl1pPr>
            <a:lvl2pPr rtl="0">
              <a:defRPr sz="2400"/>
            </a:lvl2pPr>
            <a:lvl3pPr rtl="0">
              <a:defRPr sz="2000"/>
            </a:lvl3pPr>
            <a:lvl4pPr rtl="0">
              <a:defRPr sz="1800"/>
            </a:lvl4pPr>
            <a:lvl5pPr rtl="0">
              <a:defRPr sz="1800"/>
            </a:lvl5pPr>
            <a:lvl6pPr rtl="0">
              <a:defRPr sz="1800"/>
            </a:lvl6pPr>
            <a:lvl7pPr rtl="0">
              <a:defRPr sz="1800"/>
            </a:lvl7pPr>
            <a:lvl8pPr rtl="0">
              <a:defRPr sz="1800"/>
            </a:lvl8pPr>
            <a:lvl9pPr rtl="0">
              <a:defRPr sz="1800"/>
            </a:lvl9pPr>
          </a:lstStyle>
          <a:p>
            <a:endParaRPr/>
          </a:p>
        </p:txBody>
      </p:sp>
      <p:sp>
        <p:nvSpPr>
          <p:cNvPr id="48" name="Shape 48"/>
          <p:cNvSpPr txBox="1">
            <a:spLocks noGrp="1"/>
          </p:cNvSpPr>
          <p:nvPr>
            <p:ph type="body" idx="2"/>
          </p:nvPr>
        </p:nvSpPr>
        <p:spPr>
          <a:xfrm>
            <a:off x="4648200" y="1828800"/>
            <a:ext cx="4038599" cy="4302124"/>
          </a:xfrm>
          <a:prstGeom prst="rect">
            <a:avLst/>
          </a:prstGeom>
          <a:noFill/>
          <a:ln>
            <a:noFill/>
          </a:ln>
        </p:spPr>
        <p:txBody>
          <a:bodyPr lIns="91425" tIns="91425" rIns="91425" bIns="91425" anchor="t" anchorCtr="0"/>
          <a:lstStyle>
            <a:lvl1pPr rtl="0">
              <a:defRPr sz="2800"/>
            </a:lvl1pPr>
            <a:lvl2pPr rtl="0">
              <a:defRPr sz="2400"/>
            </a:lvl2pPr>
            <a:lvl3pPr rtl="0">
              <a:defRPr sz="2000"/>
            </a:lvl3pPr>
            <a:lvl4pPr rtl="0">
              <a:defRPr sz="1800"/>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457200" y="533400"/>
            <a:ext cx="8229600" cy="1143000"/>
          </a:xfrm>
          <a:prstGeom prst="rect">
            <a:avLst/>
          </a:prstGeom>
          <a:noFill/>
          <a:ln>
            <a:noFill/>
          </a:ln>
        </p:spPr>
        <p:txBody>
          <a:bodyPr lIns="91425" tIns="91425" rIns="91425" bIns="91425" anchor="b" anchorCtr="0"/>
          <a:lstStyle>
            <a:lvl1pPr marL="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1pPr>
            <a:lvl2pPr marL="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2pPr>
            <a:lvl3pPr marL="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3pPr>
            <a:lvl4pPr marL="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4pPr>
            <a:lvl5pPr marL="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5pPr>
            <a:lvl6pPr marL="45720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6pPr>
            <a:lvl7pPr marL="91440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7pPr>
            <a:lvl8pPr marL="137160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8pPr>
            <a:lvl9pPr marL="182880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9pPr>
          </a:lstStyle>
          <a:p>
            <a:endParaRPr/>
          </a:p>
        </p:txBody>
      </p:sp>
      <p:sp>
        <p:nvSpPr>
          <p:cNvPr id="10" name="Shape 10"/>
          <p:cNvSpPr txBox="1">
            <a:spLocks noGrp="1"/>
          </p:cNvSpPr>
          <p:nvPr>
            <p:ph type="body" idx="1"/>
          </p:nvPr>
        </p:nvSpPr>
        <p:spPr>
          <a:xfrm>
            <a:off x="457200" y="1828800"/>
            <a:ext cx="8229600" cy="4302124"/>
          </a:xfrm>
          <a:prstGeom prst="rect">
            <a:avLst/>
          </a:prstGeom>
          <a:noFill/>
          <a:ln>
            <a:noFill/>
          </a:ln>
        </p:spPr>
        <p:txBody>
          <a:bodyPr lIns="91425" tIns="91425" rIns="91425" bIns="91425" anchor="t" anchorCtr="0"/>
          <a:lstStyle>
            <a:lvl1pPr marL="469900" marR="0" indent="-327660" algn="l" rtl="0">
              <a:spcBef>
                <a:spcPts val="640"/>
              </a:spcBef>
              <a:spcAft>
                <a:spcPts val="0"/>
              </a:spcAft>
              <a:buClr>
                <a:schemeClr val="lt2"/>
              </a:buClr>
              <a:buFont typeface="Courier New"/>
              <a:buChar char="o"/>
              <a:defRPr sz="3200" b="0" i="0" u="none" strike="noStrike" cap="none" baseline="0">
                <a:solidFill>
                  <a:schemeClr val="dk1"/>
                </a:solidFill>
                <a:latin typeface="Times New Roman"/>
                <a:ea typeface="Times New Roman"/>
                <a:cs typeface="Times New Roman"/>
                <a:sym typeface="Times New Roman"/>
              </a:defRPr>
            </a:lvl1pPr>
            <a:lvl2pPr marL="908050" marR="0" indent="-358775" algn="l" rtl="0">
              <a:spcBef>
                <a:spcPts val="560"/>
              </a:spcBef>
              <a:spcAft>
                <a:spcPts val="0"/>
              </a:spcAft>
              <a:buClr>
                <a:schemeClr val="accent2"/>
              </a:buClr>
              <a:buFont typeface="Arial"/>
              <a:buChar char="•"/>
              <a:defRPr sz="2800" b="0" i="0" u="none" strike="noStrike" cap="none" baseline="0">
                <a:solidFill>
                  <a:schemeClr val="dk1"/>
                </a:solidFill>
                <a:latin typeface="Times New Roman"/>
                <a:ea typeface="Times New Roman"/>
                <a:cs typeface="Times New Roman"/>
                <a:sym typeface="Times New Roman"/>
              </a:defRPr>
            </a:lvl2pPr>
            <a:lvl3pPr marL="1377950" marR="0" indent="-377189" algn="l" rtl="0">
              <a:spcBef>
                <a:spcPts val="480"/>
              </a:spcBef>
              <a:spcAft>
                <a:spcPts val="0"/>
              </a:spcAft>
              <a:buClr>
                <a:schemeClr val="lt2"/>
              </a:buClr>
              <a:buFont typeface="Courier New"/>
              <a:buChar char="o"/>
              <a:defRPr sz="2400" b="0" i="0" u="none" strike="noStrike" cap="none" baseline="0">
                <a:solidFill>
                  <a:schemeClr val="dk1"/>
                </a:solidFill>
                <a:latin typeface="Times New Roman"/>
                <a:ea typeface="Times New Roman"/>
                <a:cs typeface="Times New Roman"/>
                <a:sym typeface="Times New Roman"/>
              </a:defRPr>
            </a:lvl3pPr>
            <a:lvl4pPr marL="1827213" marR="0" indent="-385763" algn="l" rtl="0">
              <a:spcBef>
                <a:spcPts val="400"/>
              </a:spcBef>
              <a:spcAft>
                <a:spcPts val="0"/>
              </a:spcAft>
              <a:buClr>
                <a:schemeClr val="accent2"/>
              </a:buClr>
              <a:buFont typeface="Arial"/>
              <a:buChar char="•"/>
              <a:defRPr sz="2000" b="0" i="0" u="none" strike="noStrike" cap="none" baseline="0">
                <a:solidFill>
                  <a:schemeClr val="dk1"/>
                </a:solidFill>
                <a:latin typeface="Times New Roman"/>
                <a:ea typeface="Times New Roman"/>
                <a:cs typeface="Times New Roman"/>
                <a:sym typeface="Times New Roman"/>
              </a:defRPr>
            </a:lvl4pPr>
            <a:lvl5pPr marL="2297113" marR="0" indent="-404813" algn="l" rtl="0">
              <a:spcBef>
                <a:spcPts val="400"/>
              </a:spcBef>
              <a:spcAft>
                <a:spcPts val="0"/>
              </a:spcAft>
              <a:buClr>
                <a:schemeClr val="accent1"/>
              </a:buClr>
              <a:buFont typeface="Courier New"/>
              <a:buChar char="o"/>
              <a:defRPr sz="2000" b="0" i="0" u="none" strike="noStrike" cap="none" baseline="0">
                <a:solidFill>
                  <a:schemeClr val="dk1"/>
                </a:solidFill>
                <a:latin typeface="Times New Roman"/>
                <a:ea typeface="Times New Roman"/>
                <a:cs typeface="Times New Roman"/>
                <a:sym typeface="Times New Roman"/>
              </a:defRPr>
            </a:lvl5pPr>
            <a:lvl6pPr marL="2754313" marR="0" indent="-404813" algn="l" rtl="0">
              <a:spcBef>
                <a:spcPts val="400"/>
              </a:spcBef>
              <a:spcAft>
                <a:spcPts val="0"/>
              </a:spcAft>
              <a:buClr>
                <a:schemeClr val="accent1"/>
              </a:buClr>
              <a:buFont typeface="Courier New"/>
              <a:buChar char="o"/>
              <a:defRPr sz="2000" b="0" i="0" u="none" strike="noStrike" cap="none" baseline="0">
                <a:solidFill>
                  <a:schemeClr val="dk1"/>
                </a:solidFill>
                <a:latin typeface="Times New Roman"/>
                <a:ea typeface="Times New Roman"/>
                <a:cs typeface="Times New Roman"/>
                <a:sym typeface="Times New Roman"/>
              </a:defRPr>
            </a:lvl6pPr>
            <a:lvl7pPr marL="3211513" marR="0" indent="-404813" algn="l" rtl="0">
              <a:spcBef>
                <a:spcPts val="400"/>
              </a:spcBef>
              <a:spcAft>
                <a:spcPts val="0"/>
              </a:spcAft>
              <a:buClr>
                <a:schemeClr val="accent1"/>
              </a:buClr>
              <a:buFont typeface="Courier New"/>
              <a:buChar char="o"/>
              <a:defRPr sz="2000" b="0" i="0" u="none" strike="noStrike" cap="none" baseline="0">
                <a:solidFill>
                  <a:schemeClr val="dk1"/>
                </a:solidFill>
                <a:latin typeface="Times New Roman"/>
                <a:ea typeface="Times New Roman"/>
                <a:cs typeface="Times New Roman"/>
                <a:sym typeface="Times New Roman"/>
              </a:defRPr>
            </a:lvl7pPr>
            <a:lvl8pPr marL="3668713" marR="0" indent="-404812" algn="l" rtl="0">
              <a:spcBef>
                <a:spcPts val="400"/>
              </a:spcBef>
              <a:spcAft>
                <a:spcPts val="0"/>
              </a:spcAft>
              <a:buClr>
                <a:schemeClr val="accent1"/>
              </a:buClr>
              <a:buFont typeface="Courier New"/>
              <a:buChar char="o"/>
              <a:defRPr sz="2000" b="0" i="0" u="none" strike="noStrike" cap="none" baseline="0">
                <a:solidFill>
                  <a:schemeClr val="dk1"/>
                </a:solidFill>
                <a:latin typeface="Times New Roman"/>
                <a:ea typeface="Times New Roman"/>
                <a:cs typeface="Times New Roman"/>
                <a:sym typeface="Times New Roman"/>
              </a:defRPr>
            </a:lvl8pPr>
            <a:lvl9pPr marL="4125913" marR="0" indent="-404812" algn="l" rtl="0">
              <a:spcBef>
                <a:spcPts val="400"/>
              </a:spcBef>
              <a:spcAft>
                <a:spcPts val="0"/>
              </a:spcAft>
              <a:buClr>
                <a:schemeClr val="accent1"/>
              </a:buClr>
              <a:buFont typeface="Courier New"/>
              <a:buChar char="o"/>
              <a:defRPr sz="2000" b="0" i="0" u="none" strike="noStrike" cap="none" baseline="0">
                <a:solidFill>
                  <a:schemeClr val="dk1"/>
                </a:solidFill>
                <a:latin typeface="Times New Roman"/>
                <a:ea typeface="Times New Roman"/>
                <a:cs typeface="Times New Roman"/>
                <a:sym typeface="Times New Roman"/>
              </a:defRPr>
            </a:lvl9pPr>
          </a:lstStyle>
          <a:p>
            <a:endParaRPr/>
          </a:p>
        </p:txBody>
      </p:sp>
      <p:sp>
        <p:nvSpPr>
          <p:cNvPr id="11" name="Shape 11"/>
          <p:cNvSpPr txBox="1">
            <a:spLocks noGrp="1"/>
          </p:cNvSpPr>
          <p:nvPr>
            <p:ph type="dt" idx="10"/>
          </p:nvPr>
        </p:nvSpPr>
        <p:spPr>
          <a:xfrm>
            <a:off x="457200" y="6248400"/>
            <a:ext cx="1676399" cy="457200"/>
          </a:xfrm>
          <a:prstGeom prst="rect">
            <a:avLst/>
          </a:prstGeom>
          <a:noFill/>
          <a:ln>
            <a:noFill/>
          </a:ln>
        </p:spPr>
        <p:txBody>
          <a:bodyPr lIns="91425" tIns="91425" rIns="91425" bIns="91425" anchor="t" anchorCtr="0"/>
          <a:lstStyle>
            <a:lvl1pPr marL="0" marR="0" indent="0" algn="l" rtl="0">
              <a:defRPr sz="1800" b="0" i="0" u="none" strike="noStrike" cap="none" baseline="0">
                <a:solidFill>
                  <a:schemeClr val="dk1"/>
                </a:solidFill>
                <a:latin typeface="Times New Roman"/>
                <a:ea typeface="Times New Roman"/>
                <a:cs typeface="Times New Roman"/>
                <a:sym typeface="Times New Roman"/>
              </a:defRPr>
            </a:lvl1pPr>
            <a:lvl2pPr marL="457200" marR="0" indent="0" algn="l" rtl="0">
              <a:defRPr sz="1800" b="0" i="0" u="none" strike="noStrike" cap="none" baseline="0">
                <a:solidFill>
                  <a:schemeClr val="dk1"/>
                </a:solidFill>
                <a:latin typeface="Times New Roman"/>
                <a:ea typeface="Times New Roman"/>
                <a:cs typeface="Times New Roman"/>
                <a:sym typeface="Times New Roman"/>
              </a:defRPr>
            </a:lvl2pPr>
            <a:lvl3pPr marL="914400" marR="0" indent="0" algn="l" rtl="0">
              <a:defRPr sz="1800" b="0" i="0" u="none" strike="noStrike" cap="none" baseline="0">
                <a:solidFill>
                  <a:schemeClr val="dk1"/>
                </a:solidFill>
                <a:latin typeface="Times New Roman"/>
                <a:ea typeface="Times New Roman"/>
                <a:cs typeface="Times New Roman"/>
                <a:sym typeface="Times New Roman"/>
              </a:defRPr>
            </a:lvl3pPr>
            <a:lvl4pPr marL="1371600" marR="0" indent="0" algn="l" rtl="0">
              <a:defRPr sz="1800" b="0" i="0" u="none" strike="noStrike" cap="none" baseline="0">
                <a:solidFill>
                  <a:schemeClr val="dk1"/>
                </a:solidFill>
                <a:latin typeface="Times New Roman"/>
                <a:ea typeface="Times New Roman"/>
                <a:cs typeface="Times New Roman"/>
                <a:sym typeface="Times New Roman"/>
              </a:defRPr>
            </a:lvl4pPr>
            <a:lvl5pPr marL="1828800" marR="0" indent="0" algn="l" rtl="0">
              <a:defRPr sz="1800" b="0" i="0" u="none" strike="noStrike" cap="none" baseline="0">
                <a:solidFill>
                  <a:schemeClr val="dk1"/>
                </a:solidFill>
                <a:latin typeface="Times New Roman"/>
                <a:ea typeface="Times New Roman"/>
                <a:cs typeface="Times New Roman"/>
                <a:sym typeface="Times New Roman"/>
              </a:defRPr>
            </a:lvl5pPr>
            <a:lvl6pPr marL="2286000" marR="0" indent="0" algn="l" rtl="0">
              <a:defRPr sz="1800" b="0" i="0" u="none" strike="noStrike" cap="none" baseline="0">
                <a:solidFill>
                  <a:schemeClr val="dk1"/>
                </a:solidFill>
                <a:latin typeface="Times New Roman"/>
                <a:ea typeface="Times New Roman"/>
                <a:cs typeface="Times New Roman"/>
                <a:sym typeface="Times New Roman"/>
              </a:defRPr>
            </a:lvl6pPr>
            <a:lvl7pPr marL="2743200" marR="0" indent="0" algn="l" rtl="0">
              <a:defRPr sz="1800" b="0" i="0" u="none" strike="noStrike" cap="none" baseline="0">
                <a:solidFill>
                  <a:schemeClr val="dk1"/>
                </a:solidFill>
                <a:latin typeface="Times New Roman"/>
                <a:ea typeface="Times New Roman"/>
                <a:cs typeface="Times New Roman"/>
                <a:sym typeface="Times New Roman"/>
              </a:defRPr>
            </a:lvl7pPr>
            <a:lvl8pPr marL="3200400" marR="0" indent="0" algn="l" rtl="0">
              <a:defRPr sz="1800" b="0" i="0" u="none" strike="noStrike" cap="none" baseline="0">
                <a:solidFill>
                  <a:schemeClr val="dk1"/>
                </a:solidFill>
                <a:latin typeface="Times New Roman"/>
                <a:ea typeface="Times New Roman"/>
                <a:cs typeface="Times New Roman"/>
                <a:sym typeface="Times New Roman"/>
              </a:defRPr>
            </a:lvl8pPr>
            <a:lvl9pPr marL="3657600" marR="0" indent="0" algn="l" rtl="0">
              <a:defRPr sz="1800" b="0" i="0" u="none" strike="noStrike" cap="none" baseline="0">
                <a:solidFill>
                  <a:schemeClr val="dk1"/>
                </a:solidFill>
                <a:latin typeface="Times New Roman"/>
                <a:ea typeface="Times New Roman"/>
                <a:cs typeface="Times New Roman"/>
                <a:sym typeface="Times New Roman"/>
              </a:defRPr>
            </a:lvl9pPr>
          </a:lstStyle>
          <a:p>
            <a:endParaRPr/>
          </a:p>
        </p:txBody>
      </p:sp>
      <p:sp>
        <p:nvSpPr>
          <p:cNvPr id="12" name="Shape 12"/>
          <p:cNvSpPr txBox="1">
            <a:spLocks noGrp="1"/>
          </p:cNvSpPr>
          <p:nvPr>
            <p:ph type="ftr" idx="11"/>
          </p:nvPr>
        </p:nvSpPr>
        <p:spPr>
          <a:xfrm>
            <a:off x="3124200" y="6248400"/>
            <a:ext cx="2895600" cy="457200"/>
          </a:xfrm>
          <a:prstGeom prst="rect">
            <a:avLst/>
          </a:prstGeom>
          <a:noFill/>
          <a:ln>
            <a:noFill/>
          </a:ln>
        </p:spPr>
        <p:txBody>
          <a:bodyPr lIns="91425" tIns="91425" rIns="91425" bIns="91425" anchor="t" anchorCtr="0"/>
          <a:lstStyle>
            <a:lvl1pPr marL="0" marR="0" indent="0" algn="l" rtl="0">
              <a:defRPr sz="1800" b="0" i="0" u="none" strike="noStrike" cap="none" baseline="0">
                <a:solidFill>
                  <a:schemeClr val="dk1"/>
                </a:solidFill>
                <a:latin typeface="Times New Roman"/>
                <a:ea typeface="Times New Roman"/>
                <a:cs typeface="Times New Roman"/>
                <a:sym typeface="Times New Roman"/>
              </a:defRPr>
            </a:lvl1pPr>
            <a:lvl2pPr marL="457200" marR="0" indent="0" algn="l" rtl="0">
              <a:defRPr sz="1800" b="0" i="0" u="none" strike="noStrike" cap="none" baseline="0">
                <a:solidFill>
                  <a:schemeClr val="dk1"/>
                </a:solidFill>
                <a:latin typeface="Times New Roman"/>
                <a:ea typeface="Times New Roman"/>
                <a:cs typeface="Times New Roman"/>
                <a:sym typeface="Times New Roman"/>
              </a:defRPr>
            </a:lvl2pPr>
            <a:lvl3pPr marL="914400" marR="0" indent="0" algn="l" rtl="0">
              <a:defRPr sz="1800" b="0" i="0" u="none" strike="noStrike" cap="none" baseline="0">
                <a:solidFill>
                  <a:schemeClr val="dk1"/>
                </a:solidFill>
                <a:latin typeface="Times New Roman"/>
                <a:ea typeface="Times New Roman"/>
                <a:cs typeface="Times New Roman"/>
                <a:sym typeface="Times New Roman"/>
              </a:defRPr>
            </a:lvl3pPr>
            <a:lvl4pPr marL="1371600" marR="0" indent="0" algn="l" rtl="0">
              <a:defRPr sz="1800" b="0" i="0" u="none" strike="noStrike" cap="none" baseline="0">
                <a:solidFill>
                  <a:schemeClr val="dk1"/>
                </a:solidFill>
                <a:latin typeface="Times New Roman"/>
                <a:ea typeface="Times New Roman"/>
                <a:cs typeface="Times New Roman"/>
                <a:sym typeface="Times New Roman"/>
              </a:defRPr>
            </a:lvl4pPr>
            <a:lvl5pPr marL="1828800" marR="0" indent="0" algn="l" rtl="0">
              <a:defRPr sz="1800" b="0" i="0" u="none" strike="noStrike" cap="none" baseline="0">
                <a:solidFill>
                  <a:schemeClr val="dk1"/>
                </a:solidFill>
                <a:latin typeface="Times New Roman"/>
                <a:ea typeface="Times New Roman"/>
                <a:cs typeface="Times New Roman"/>
                <a:sym typeface="Times New Roman"/>
              </a:defRPr>
            </a:lvl5pPr>
            <a:lvl6pPr marL="2286000" marR="0" indent="0" algn="l" rtl="0">
              <a:defRPr sz="1800" b="0" i="0" u="none" strike="noStrike" cap="none" baseline="0">
                <a:solidFill>
                  <a:schemeClr val="dk1"/>
                </a:solidFill>
                <a:latin typeface="Times New Roman"/>
                <a:ea typeface="Times New Roman"/>
                <a:cs typeface="Times New Roman"/>
                <a:sym typeface="Times New Roman"/>
              </a:defRPr>
            </a:lvl6pPr>
            <a:lvl7pPr marL="2743200" marR="0" indent="0" algn="l" rtl="0">
              <a:defRPr sz="1800" b="0" i="0" u="none" strike="noStrike" cap="none" baseline="0">
                <a:solidFill>
                  <a:schemeClr val="dk1"/>
                </a:solidFill>
                <a:latin typeface="Times New Roman"/>
                <a:ea typeface="Times New Roman"/>
                <a:cs typeface="Times New Roman"/>
                <a:sym typeface="Times New Roman"/>
              </a:defRPr>
            </a:lvl7pPr>
            <a:lvl8pPr marL="3200400" marR="0" indent="0" algn="l" rtl="0">
              <a:defRPr sz="1800" b="0" i="0" u="none" strike="noStrike" cap="none" baseline="0">
                <a:solidFill>
                  <a:schemeClr val="dk1"/>
                </a:solidFill>
                <a:latin typeface="Times New Roman"/>
                <a:ea typeface="Times New Roman"/>
                <a:cs typeface="Times New Roman"/>
                <a:sym typeface="Times New Roman"/>
              </a:defRPr>
            </a:lvl8pPr>
            <a:lvl9pPr marL="3657600" marR="0" indent="0" algn="l" rtl="0">
              <a:defRPr sz="1800" b="0" i="0" u="none" strike="noStrike" cap="none" baseline="0">
                <a:solidFill>
                  <a:schemeClr val="dk1"/>
                </a:solidFill>
                <a:latin typeface="Times New Roman"/>
                <a:ea typeface="Times New Roman"/>
                <a:cs typeface="Times New Roman"/>
                <a:sym typeface="Times New Roman"/>
              </a:defRPr>
            </a:lvl9pPr>
          </a:lstStyle>
          <a:p>
            <a:endParaRPr/>
          </a:p>
        </p:txBody>
      </p:sp>
      <p:sp>
        <p:nvSpPr>
          <p:cNvPr id="13" name="Shape 13"/>
          <p:cNvSpPr txBox="1">
            <a:spLocks noGrp="1"/>
          </p:cNvSpPr>
          <p:nvPr>
            <p:ph type="sldNum" idx="12"/>
          </p:nvPr>
        </p:nvSpPr>
        <p:spPr>
          <a:xfrm>
            <a:off x="6781800" y="6248400"/>
            <a:ext cx="1904999" cy="457200"/>
          </a:xfrm>
          <a:prstGeom prst="rect">
            <a:avLst/>
          </a:prstGeom>
          <a:noFill/>
          <a:ln>
            <a:noFill/>
          </a:ln>
        </p:spPr>
        <p:txBody>
          <a:bodyPr lIns="91425" tIns="91425" rIns="91425" bIns="91425" anchor="t" anchorCtr="0"/>
          <a:lstStyle>
            <a:lvl1pPr marL="0" marR="0" indent="0" algn="r" rtl="0">
              <a:defRPr sz="1000" b="0" i="0" u="none" strike="noStrike" cap="none" baseline="0">
                <a:solidFill>
                  <a:schemeClr val="dk1"/>
                </a:solidFill>
                <a:latin typeface="Arial"/>
                <a:ea typeface="Arial"/>
                <a:cs typeface="Arial"/>
                <a:sym typeface="Arial"/>
              </a:defRPr>
            </a:lvl1pPr>
            <a:lvl2pPr>
              <a:defRPr/>
            </a:lvl2pPr>
            <a:lvl3pPr>
              <a:defRPr/>
            </a:lvl3pPr>
            <a:lvl4pPr>
              <a:defRPr/>
            </a:lvl4pPr>
            <a:lvl5pPr>
              <a:defRPr/>
            </a:lvl5pPr>
            <a:lvl6pPr>
              <a:defRPr/>
            </a:lvl6pPr>
            <a:lvl7pPr>
              <a:defRPr/>
            </a:lvl7pPr>
            <a:lvl8pPr>
              <a:defRPr/>
            </a:lvl8pPr>
            <a:lvl9pPr>
              <a:defRPr/>
            </a:lvl9pPr>
          </a:lstStyle>
          <a:p>
            <a:endParaRPr/>
          </a:p>
        </p:txBody>
      </p:sp>
      <p:grpSp>
        <p:nvGrpSpPr>
          <p:cNvPr id="14" name="Shape 14"/>
          <p:cNvGrpSpPr/>
          <p:nvPr/>
        </p:nvGrpSpPr>
        <p:grpSpPr>
          <a:xfrm>
            <a:off x="279400" y="152400"/>
            <a:ext cx="8686800" cy="1600200"/>
            <a:chOff x="279400" y="152400"/>
            <a:chExt cx="8686800" cy="1600200"/>
          </a:xfrm>
        </p:grpSpPr>
        <p:cxnSp>
          <p:nvCxnSpPr>
            <p:cNvPr id="15" name="Shape 15"/>
            <p:cNvCxnSpPr/>
            <p:nvPr/>
          </p:nvCxnSpPr>
          <p:spPr>
            <a:xfrm rot="10800000">
              <a:off x="457200" y="1752600"/>
              <a:ext cx="8305799" cy="0"/>
            </a:xfrm>
            <a:prstGeom prst="straightConnector1">
              <a:avLst/>
            </a:prstGeom>
            <a:noFill/>
            <a:ln w="12700" cap="rnd">
              <a:solidFill>
                <a:schemeClr val="dk1"/>
              </a:solidFill>
              <a:prstDash val="solid"/>
              <a:miter/>
              <a:headEnd type="none" w="med" len="med"/>
              <a:tailEnd type="none" w="med" len="med"/>
            </a:ln>
          </p:spPr>
        </p:cxnSp>
        <p:sp>
          <p:nvSpPr>
            <p:cNvPr id="16" name="Shape 16"/>
            <p:cNvSpPr txBox="1"/>
            <p:nvPr/>
          </p:nvSpPr>
          <p:spPr>
            <a:xfrm>
              <a:off x="8737600" y="152400"/>
              <a:ext cx="228600" cy="228600"/>
            </a:xfrm>
            <a:prstGeom prst="rect">
              <a:avLst/>
            </a:prstGeom>
            <a:solidFill>
              <a:schemeClr val="lt2"/>
            </a:solidFill>
            <a:ln w="12700" cap="rnd">
              <a:solidFill>
                <a:schemeClr val="dk1"/>
              </a:solidFill>
              <a:prstDash val="solid"/>
              <a:miter/>
              <a:headEnd type="none" w="med" len="med"/>
              <a:tailEnd type="none" w="med" len="med"/>
            </a:ln>
          </p:spPr>
          <p:txBody>
            <a:bodyPr lIns="91425" tIns="45700" rIns="91425" bIns="45700" anchor="ctr" anchorCtr="0">
              <a:spAutoFit/>
            </a:bodyPr>
            <a:lstStyle/>
            <a:p>
              <a:endParaRPr/>
            </a:p>
          </p:txBody>
        </p:sp>
        <p:sp>
          <p:nvSpPr>
            <p:cNvPr id="17" name="Shape 17"/>
            <p:cNvSpPr txBox="1"/>
            <p:nvPr/>
          </p:nvSpPr>
          <p:spPr>
            <a:xfrm>
              <a:off x="279400" y="152400"/>
              <a:ext cx="8455025" cy="228600"/>
            </a:xfrm>
            <a:prstGeom prst="rect">
              <a:avLst/>
            </a:prstGeom>
            <a:solidFill>
              <a:schemeClr val="accent2"/>
            </a:solidFill>
            <a:ln w="12700" cap="rnd">
              <a:solidFill>
                <a:schemeClr val="dk1"/>
              </a:solidFill>
              <a:prstDash val="solid"/>
              <a:miter/>
              <a:headEnd type="none" w="med" len="med"/>
              <a:tailEnd type="none" w="med" len="med"/>
            </a:ln>
          </p:spPr>
          <p:txBody>
            <a:bodyPr lIns="91425" tIns="45700" rIns="91425" bIns="45700" anchor="ctr" anchorCtr="0">
              <a:spAutoFit/>
            </a:bodyPr>
            <a:lstStyle/>
            <a:p>
              <a:endParaRPr/>
            </a:p>
          </p:txBody>
        </p:sp>
        <p:sp>
          <p:nvSpPr>
            <p:cNvPr id="18" name="Shape 18"/>
            <p:cNvSpPr txBox="1"/>
            <p:nvPr/>
          </p:nvSpPr>
          <p:spPr>
            <a:xfrm>
              <a:off x="279400" y="381000"/>
              <a:ext cx="8455025" cy="139699"/>
            </a:xfrm>
            <a:prstGeom prst="rect">
              <a:avLst/>
            </a:prstGeom>
            <a:solidFill>
              <a:schemeClr val="lt2"/>
            </a:solidFill>
            <a:ln w="12700" cap="rnd">
              <a:solidFill>
                <a:schemeClr val="dk1"/>
              </a:solidFill>
              <a:prstDash val="solid"/>
              <a:miter/>
              <a:headEnd type="none" w="med" len="med"/>
              <a:tailEnd type="none" w="med" len="med"/>
            </a:ln>
          </p:spPr>
          <p:txBody>
            <a:bodyPr lIns="91425" tIns="45700" rIns="91425" bIns="45700" anchor="ctr" anchorCtr="0">
              <a:spAutoFit/>
            </a:bodyPr>
            <a:lstStyle/>
            <a:p>
              <a:endParaRPr/>
            </a:p>
          </p:txBody>
        </p:sp>
        <p:sp>
          <p:nvSpPr>
            <p:cNvPr id="19" name="Shape 19"/>
            <p:cNvSpPr txBox="1"/>
            <p:nvPr/>
          </p:nvSpPr>
          <p:spPr>
            <a:xfrm>
              <a:off x="8737600" y="382587"/>
              <a:ext cx="228600" cy="136524"/>
            </a:xfrm>
            <a:prstGeom prst="rect">
              <a:avLst/>
            </a:prstGeom>
            <a:solidFill>
              <a:schemeClr val="accent2"/>
            </a:solidFill>
            <a:ln w="12700" cap="rnd">
              <a:solidFill>
                <a:schemeClr val="dk1"/>
              </a:solidFill>
              <a:prstDash val="solid"/>
              <a:miter/>
              <a:headEnd type="none" w="med" len="med"/>
              <a:tailEnd type="none" w="med" len="med"/>
            </a:ln>
          </p:spPr>
          <p:txBody>
            <a:bodyPr lIns="91425" tIns="45700" rIns="91425" bIns="45700" anchor="ctr" anchorCtr="0">
              <a:spAutoFit/>
            </a:bodyPr>
            <a:lstStyle/>
            <a:p>
              <a:endParaRPr/>
            </a:p>
          </p:txBody>
        </p:sp>
      </p:gr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5"/>
        <p:cNvGrpSpPr/>
        <p:nvPr/>
      </p:nvGrpSpPr>
      <p:grpSpPr>
        <a:xfrm>
          <a:off x="0" y="0"/>
          <a:ext cx="0" cy="0"/>
          <a:chOff x="0" y="0"/>
          <a:chExt cx="0" cy="0"/>
        </a:xfrm>
      </p:grpSpPr>
      <p:sp>
        <p:nvSpPr>
          <p:cNvPr id="56" name="Shape 56"/>
          <p:cNvSpPr txBox="1"/>
          <p:nvPr/>
        </p:nvSpPr>
        <p:spPr>
          <a:xfrm>
            <a:off x="381000" y="990600"/>
            <a:ext cx="76199" cy="5105399"/>
          </a:xfrm>
          <a:prstGeom prst="rect">
            <a:avLst/>
          </a:prstGeom>
          <a:solidFill>
            <a:schemeClr val="lt2"/>
          </a:solidFill>
          <a:ln>
            <a:noFill/>
          </a:ln>
        </p:spPr>
        <p:txBody>
          <a:bodyPr lIns="91425" tIns="45700" rIns="91425" bIns="45700" anchor="ctr" anchorCtr="0">
            <a:spAutoFit/>
          </a:bodyPr>
          <a:lstStyle/>
          <a:p>
            <a:endParaRPr/>
          </a:p>
        </p:txBody>
      </p:sp>
      <p:grpSp>
        <p:nvGrpSpPr>
          <p:cNvPr id="57" name="Shape 57"/>
          <p:cNvGrpSpPr/>
          <p:nvPr/>
        </p:nvGrpSpPr>
        <p:grpSpPr>
          <a:xfrm>
            <a:off x="381000" y="304799"/>
            <a:ext cx="8391524" cy="5791200"/>
            <a:chOff x="381000" y="304799"/>
            <a:chExt cx="8391524" cy="5791200"/>
          </a:xfrm>
        </p:grpSpPr>
        <p:sp>
          <p:nvSpPr>
            <p:cNvPr id="58" name="Shape 58"/>
            <p:cNvSpPr txBox="1"/>
            <p:nvPr/>
          </p:nvSpPr>
          <p:spPr>
            <a:xfrm rot="10800000" flipH="1">
              <a:off x="8312150" y="304799"/>
              <a:ext cx="457200" cy="457200"/>
            </a:xfrm>
            <a:prstGeom prst="rect">
              <a:avLst/>
            </a:prstGeom>
            <a:solidFill>
              <a:schemeClr val="lt2"/>
            </a:solidFill>
            <a:ln w="12700" cap="rnd">
              <a:solidFill>
                <a:schemeClr val="dk1"/>
              </a:solidFill>
              <a:prstDash val="solid"/>
              <a:miter/>
              <a:headEnd type="none" w="med" len="med"/>
              <a:tailEnd type="none" w="med" len="med"/>
            </a:ln>
          </p:spPr>
          <p:txBody>
            <a:bodyPr lIns="91425" tIns="45700" rIns="91425" bIns="45700" anchor="ctr" anchorCtr="0">
              <a:spAutoFit/>
            </a:bodyPr>
            <a:lstStyle/>
            <a:p>
              <a:endParaRPr/>
            </a:p>
          </p:txBody>
        </p:sp>
        <p:sp>
          <p:nvSpPr>
            <p:cNvPr id="59" name="Shape 59"/>
            <p:cNvSpPr txBox="1"/>
            <p:nvPr/>
          </p:nvSpPr>
          <p:spPr>
            <a:xfrm rot="10800000" flipH="1">
              <a:off x="381000" y="304799"/>
              <a:ext cx="7943849" cy="457200"/>
            </a:xfrm>
            <a:prstGeom prst="rect">
              <a:avLst/>
            </a:prstGeom>
            <a:solidFill>
              <a:schemeClr val="accent2"/>
            </a:solidFill>
            <a:ln w="12700" cap="rnd">
              <a:solidFill>
                <a:schemeClr val="dk1"/>
              </a:solidFill>
              <a:prstDash val="solid"/>
              <a:miter/>
              <a:headEnd type="none" w="med" len="med"/>
              <a:tailEnd type="none" w="med" len="med"/>
            </a:ln>
          </p:spPr>
          <p:txBody>
            <a:bodyPr lIns="91425" tIns="45700" rIns="91425" bIns="45700" anchor="ctr" anchorCtr="0">
              <a:spAutoFit/>
            </a:bodyPr>
            <a:lstStyle/>
            <a:p>
              <a:endParaRPr/>
            </a:p>
          </p:txBody>
        </p:sp>
        <p:sp>
          <p:nvSpPr>
            <p:cNvPr id="60" name="Shape 60"/>
            <p:cNvSpPr txBox="1"/>
            <p:nvPr/>
          </p:nvSpPr>
          <p:spPr>
            <a:xfrm rot="10800000" flipH="1">
              <a:off x="381000" y="761999"/>
              <a:ext cx="7943849" cy="228600"/>
            </a:xfrm>
            <a:prstGeom prst="rect">
              <a:avLst/>
            </a:prstGeom>
            <a:solidFill>
              <a:schemeClr val="lt2"/>
            </a:solidFill>
            <a:ln w="12700" cap="rnd">
              <a:solidFill>
                <a:schemeClr val="dk1"/>
              </a:solidFill>
              <a:prstDash val="solid"/>
              <a:miter/>
              <a:headEnd type="none" w="med" len="med"/>
              <a:tailEnd type="none" w="med" len="med"/>
            </a:ln>
          </p:spPr>
          <p:txBody>
            <a:bodyPr lIns="91425" tIns="45700" rIns="91425" bIns="45700" anchor="ctr" anchorCtr="0">
              <a:spAutoFit/>
            </a:bodyPr>
            <a:lstStyle/>
            <a:p>
              <a:endParaRPr/>
            </a:p>
          </p:txBody>
        </p:sp>
        <p:sp>
          <p:nvSpPr>
            <p:cNvPr id="61" name="Shape 61"/>
            <p:cNvSpPr txBox="1"/>
            <p:nvPr/>
          </p:nvSpPr>
          <p:spPr>
            <a:xfrm rot="10800000" flipH="1">
              <a:off x="8321675" y="761999"/>
              <a:ext cx="447674" cy="228600"/>
            </a:xfrm>
            <a:prstGeom prst="rect">
              <a:avLst/>
            </a:prstGeom>
            <a:solidFill>
              <a:schemeClr val="accent2"/>
            </a:solidFill>
            <a:ln w="12700" cap="rnd">
              <a:solidFill>
                <a:schemeClr val="dk1"/>
              </a:solidFill>
              <a:prstDash val="solid"/>
              <a:miter/>
              <a:headEnd type="none" w="med" len="med"/>
              <a:tailEnd type="none" w="med" len="med"/>
            </a:ln>
          </p:spPr>
          <p:txBody>
            <a:bodyPr lIns="91425" tIns="45700" rIns="91425" bIns="45700" anchor="ctr" anchorCtr="0">
              <a:spAutoFit/>
            </a:bodyPr>
            <a:lstStyle/>
            <a:p>
              <a:endParaRPr/>
            </a:p>
          </p:txBody>
        </p:sp>
        <p:cxnSp>
          <p:nvCxnSpPr>
            <p:cNvPr id="62" name="Shape 62"/>
            <p:cNvCxnSpPr/>
            <p:nvPr/>
          </p:nvCxnSpPr>
          <p:spPr>
            <a:xfrm rot="10800000">
              <a:off x="762000" y="3581400"/>
              <a:ext cx="7696199" cy="0"/>
            </a:xfrm>
            <a:prstGeom prst="straightConnector1">
              <a:avLst/>
            </a:prstGeom>
            <a:noFill/>
            <a:ln w="12700" cap="rnd">
              <a:solidFill>
                <a:schemeClr val="dk1"/>
              </a:solidFill>
              <a:prstDash val="solid"/>
              <a:miter/>
              <a:headEnd type="none" w="med" len="med"/>
              <a:tailEnd type="none" w="med" len="med"/>
            </a:ln>
          </p:spPr>
        </p:cxnSp>
        <p:sp>
          <p:nvSpPr>
            <p:cNvPr id="63" name="Shape 63"/>
            <p:cNvSpPr txBox="1"/>
            <p:nvPr/>
          </p:nvSpPr>
          <p:spPr>
            <a:xfrm>
              <a:off x="381000" y="304800"/>
              <a:ext cx="8391524" cy="5791200"/>
            </a:xfrm>
            <a:prstGeom prst="rect">
              <a:avLst/>
            </a:prstGeom>
            <a:noFill/>
            <a:ln w="12700" cap="rnd">
              <a:solidFill>
                <a:schemeClr val="dk1"/>
              </a:solidFill>
              <a:prstDash val="solid"/>
              <a:miter/>
              <a:headEnd type="none" w="med" len="med"/>
              <a:tailEnd type="none" w="med" len="med"/>
            </a:ln>
          </p:spPr>
          <p:txBody>
            <a:bodyPr lIns="91425" tIns="45700" rIns="91425" bIns="45700" anchor="ctr" anchorCtr="0">
              <a:spAutoFit/>
            </a:bodyPr>
            <a:lstStyle/>
            <a:p>
              <a:endParaRPr/>
            </a:p>
          </p:txBody>
        </p:sp>
      </p:grpSp>
      <p:sp>
        <p:nvSpPr>
          <p:cNvPr id="64" name="Shape 64"/>
          <p:cNvSpPr txBox="1">
            <a:spLocks noGrp="1"/>
          </p:cNvSpPr>
          <p:nvPr>
            <p:ph type="title"/>
          </p:nvPr>
        </p:nvSpPr>
        <p:spPr>
          <a:xfrm>
            <a:off x="457200" y="533400"/>
            <a:ext cx="8229600" cy="1143000"/>
          </a:xfrm>
          <a:prstGeom prst="rect">
            <a:avLst/>
          </a:prstGeom>
          <a:noFill/>
          <a:ln>
            <a:noFill/>
          </a:ln>
        </p:spPr>
        <p:txBody>
          <a:bodyPr lIns="91425" tIns="91425" rIns="91425" bIns="91425" anchor="b" anchorCtr="0"/>
          <a:lstStyle>
            <a:lvl1pPr marL="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1pPr>
            <a:lvl2pPr marL="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2pPr>
            <a:lvl3pPr marL="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3pPr>
            <a:lvl4pPr marL="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4pPr>
            <a:lvl5pPr marL="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5pPr>
            <a:lvl6pPr marL="45720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6pPr>
            <a:lvl7pPr marL="91440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7pPr>
            <a:lvl8pPr marL="137160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8pPr>
            <a:lvl9pPr marL="1828800" marR="0" indent="0" algn="l" rtl="0">
              <a:spcBef>
                <a:spcPts val="0"/>
              </a:spcBef>
              <a:spcAft>
                <a:spcPts val="0"/>
              </a:spcAft>
              <a:defRPr sz="4400" b="0" i="0" u="none" strike="noStrike" cap="none" baseline="0">
                <a:solidFill>
                  <a:schemeClr val="dk2"/>
                </a:solidFill>
                <a:latin typeface="Times New Roman"/>
                <a:ea typeface="Times New Roman"/>
                <a:cs typeface="Times New Roman"/>
                <a:sym typeface="Times New Roman"/>
              </a:defRPr>
            </a:lvl9pPr>
          </a:lstStyle>
          <a:p>
            <a:endParaRPr/>
          </a:p>
        </p:txBody>
      </p:sp>
      <p:sp>
        <p:nvSpPr>
          <p:cNvPr id="65" name="Shape 65"/>
          <p:cNvSpPr txBox="1">
            <a:spLocks noGrp="1"/>
          </p:cNvSpPr>
          <p:nvPr>
            <p:ph type="body" idx="1"/>
          </p:nvPr>
        </p:nvSpPr>
        <p:spPr>
          <a:xfrm>
            <a:off x="457200" y="1828800"/>
            <a:ext cx="8229600" cy="4302124"/>
          </a:xfrm>
          <a:prstGeom prst="rect">
            <a:avLst/>
          </a:prstGeom>
          <a:noFill/>
          <a:ln>
            <a:noFill/>
          </a:ln>
        </p:spPr>
        <p:txBody>
          <a:bodyPr lIns="91425" tIns="91425" rIns="91425" bIns="91425" anchor="t" anchorCtr="0"/>
          <a:lstStyle>
            <a:lvl1pPr marL="469900" marR="0" indent="-327660" algn="l" rtl="0">
              <a:spcBef>
                <a:spcPts val="640"/>
              </a:spcBef>
              <a:spcAft>
                <a:spcPts val="0"/>
              </a:spcAft>
              <a:buClr>
                <a:schemeClr val="lt2"/>
              </a:buClr>
              <a:buFont typeface="Courier New"/>
              <a:buChar char="o"/>
              <a:defRPr sz="3200" b="0" i="0" u="none" strike="noStrike" cap="none" baseline="0">
                <a:solidFill>
                  <a:schemeClr val="dk1"/>
                </a:solidFill>
                <a:latin typeface="Times New Roman"/>
                <a:ea typeface="Times New Roman"/>
                <a:cs typeface="Times New Roman"/>
                <a:sym typeface="Times New Roman"/>
              </a:defRPr>
            </a:lvl1pPr>
            <a:lvl2pPr marL="908050" marR="0" indent="-358775" algn="l" rtl="0">
              <a:spcBef>
                <a:spcPts val="560"/>
              </a:spcBef>
              <a:spcAft>
                <a:spcPts val="0"/>
              </a:spcAft>
              <a:buClr>
                <a:schemeClr val="accent2"/>
              </a:buClr>
              <a:buFont typeface="Arial"/>
              <a:buChar char="•"/>
              <a:defRPr sz="2800" b="0" i="0" u="none" strike="noStrike" cap="none" baseline="0">
                <a:solidFill>
                  <a:schemeClr val="dk1"/>
                </a:solidFill>
                <a:latin typeface="Times New Roman"/>
                <a:ea typeface="Times New Roman"/>
                <a:cs typeface="Times New Roman"/>
                <a:sym typeface="Times New Roman"/>
              </a:defRPr>
            </a:lvl2pPr>
            <a:lvl3pPr marL="1377950" marR="0" indent="-377189" algn="l" rtl="0">
              <a:spcBef>
                <a:spcPts val="480"/>
              </a:spcBef>
              <a:spcAft>
                <a:spcPts val="0"/>
              </a:spcAft>
              <a:buClr>
                <a:schemeClr val="lt2"/>
              </a:buClr>
              <a:buFont typeface="Courier New"/>
              <a:buChar char="o"/>
              <a:defRPr sz="2400" b="0" i="0" u="none" strike="noStrike" cap="none" baseline="0">
                <a:solidFill>
                  <a:schemeClr val="dk1"/>
                </a:solidFill>
                <a:latin typeface="Times New Roman"/>
                <a:ea typeface="Times New Roman"/>
                <a:cs typeface="Times New Roman"/>
                <a:sym typeface="Times New Roman"/>
              </a:defRPr>
            </a:lvl3pPr>
            <a:lvl4pPr marL="1827213" marR="0" indent="-385763" algn="l" rtl="0">
              <a:spcBef>
                <a:spcPts val="400"/>
              </a:spcBef>
              <a:spcAft>
                <a:spcPts val="0"/>
              </a:spcAft>
              <a:buClr>
                <a:schemeClr val="accent2"/>
              </a:buClr>
              <a:buFont typeface="Arial"/>
              <a:buChar char="•"/>
              <a:defRPr sz="2000" b="0" i="0" u="none" strike="noStrike" cap="none" baseline="0">
                <a:solidFill>
                  <a:schemeClr val="dk1"/>
                </a:solidFill>
                <a:latin typeface="Times New Roman"/>
                <a:ea typeface="Times New Roman"/>
                <a:cs typeface="Times New Roman"/>
                <a:sym typeface="Times New Roman"/>
              </a:defRPr>
            </a:lvl4pPr>
            <a:lvl5pPr marL="2297113" marR="0" indent="-404813" algn="l" rtl="0">
              <a:spcBef>
                <a:spcPts val="400"/>
              </a:spcBef>
              <a:spcAft>
                <a:spcPts val="0"/>
              </a:spcAft>
              <a:buClr>
                <a:schemeClr val="accent1"/>
              </a:buClr>
              <a:buFont typeface="Courier New"/>
              <a:buChar char="o"/>
              <a:defRPr sz="2000" b="0" i="0" u="none" strike="noStrike" cap="none" baseline="0">
                <a:solidFill>
                  <a:schemeClr val="dk1"/>
                </a:solidFill>
                <a:latin typeface="Times New Roman"/>
                <a:ea typeface="Times New Roman"/>
                <a:cs typeface="Times New Roman"/>
                <a:sym typeface="Times New Roman"/>
              </a:defRPr>
            </a:lvl5pPr>
            <a:lvl6pPr marL="2754313" marR="0" indent="-404813" algn="l" rtl="0">
              <a:spcBef>
                <a:spcPts val="400"/>
              </a:spcBef>
              <a:spcAft>
                <a:spcPts val="0"/>
              </a:spcAft>
              <a:buClr>
                <a:schemeClr val="accent1"/>
              </a:buClr>
              <a:buFont typeface="Courier New"/>
              <a:buChar char="o"/>
              <a:defRPr sz="2000" b="0" i="0" u="none" strike="noStrike" cap="none" baseline="0">
                <a:solidFill>
                  <a:schemeClr val="dk1"/>
                </a:solidFill>
                <a:latin typeface="Times New Roman"/>
                <a:ea typeface="Times New Roman"/>
                <a:cs typeface="Times New Roman"/>
                <a:sym typeface="Times New Roman"/>
              </a:defRPr>
            </a:lvl6pPr>
            <a:lvl7pPr marL="3211513" marR="0" indent="-404813" algn="l" rtl="0">
              <a:spcBef>
                <a:spcPts val="400"/>
              </a:spcBef>
              <a:spcAft>
                <a:spcPts val="0"/>
              </a:spcAft>
              <a:buClr>
                <a:schemeClr val="accent1"/>
              </a:buClr>
              <a:buFont typeface="Courier New"/>
              <a:buChar char="o"/>
              <a:defRPr sz="2000" b="0" i="0" u="none" strike="noStrike" cap="none" baseline="0">
                <a:solidFill>
                  <a:schemeClr val="dk1"/>
                </a:solidFill>
                <a:latin typeface="Times New Roman"/>
                <a:ea typeface="Times New Roman"/>
                <a:cs typeface="Times New Roman"/>
                <a:sym typeface="Times New Roman"/>
              </a:defRPr>
            </a:lvl7pPr>
            <a:lvl8pPr marL="3668713" marR="0" indent="-404812" algn="l" rtl="0">
              <a:spcBef>
                <a:spcPts val="400"/>
              </a:spcBef>
              <a:spcAft>
                <a:spcPts val="0"/>
              </a:spcAft>
              <a:buClr>
                <a:schemeClr val="accent1"/>
              </a:buClr>
              <a:buFont typeface="Courier New"/>
              <a:buChar char="o"/>
              <a:defRPr sz="2000" b="0" i="0" u="none" strike="noStrike" cap="none" baseline="0">
                <a:solidFill>
                  <a:schemeClr val="dk1"/>
                </a:solidFill>
                <a:latin typeface="Times New Roman"/>
                <a:ea typeface="Times New Roman"/>
                <a:cs typeface="Times New Roman"/>
                <a:sym typeface="Times New Roman"/>
              </a:defRPr>
            </a:lvl8pPr>
            <a:lvl9pPr marL="4125913" marR="0" indent="-404812" algn="l" rtl="0">
              <a:spcBef>
                <a:spcPts val="400"/>
              </a:spcBef>
              <a:spcAft>
                <a:spcPts val="0"/>
              </a:spcAft>
              <a:buClr>
                <a:schemeClr val="accent1"/>
              </a:buClr>
              <a:buFont typeface="Courier New"/>
              <a:buChar char="o"/>
              <a:defRPr sz="2000" b="0" i="0" u="none" strike="noStrike" cap="none" baseline="0">
                <a:solidFill>
                  <a:schemeClr val="dk1"/>
                </a:solidFill>
                <a:latin typeface="Times New Roman"/>
                <a:ea typeface="Times New Roman"/>
                <a:cs typeface="Times New Roman"/>
                <a:sym typeface="Times New Roman"/>
              </a:defRPr>
            </a:lvl9pPr>
          </a:lstStyle>
          <a:p>
            <a:endParaRPr/>
          </a:p>
        </p:txBody>
      </p:sp>
      <p:sp>
        <p:nvSpPr>
          <p:cNvPr id="66" name="Shape 66"/>
          <p:cNvSpPr txBox="1">
            <a:spLocks noGrp="1"/>
          </p:cNvSpPr>
          <p:nvPr>
            <p:ph type="dt" idx="10"/>
          </p:nvPr>
        </p:nvSpPr>
        <p:spPr>
          <a:xfrm>
            <a:off x="457200" y="6248400"/>
            <a:ext cx="2133599" cy="457200"/>
          </a:xfrm>
          <a:prstGeom prst="rect">
            <a:avLst/>
          </a:prstGeom>
          <a:noFill/>
          <a:ln>
            <a:noFill/>
          </a:ln>
        </p:spPr>
        <p:txBody>
          <a:bodyPr lIns="91425" tIns="91425" rIns="91425" bIns="91425" anchor="t" anchorCtr="0"/>
          <a:lstStyle>
            <a:lvl1pPr marL="0" marR="0" indent="0" algn="l" rtl="0">
              <a:defRPr sz="1800" b="0" i="0" u="none" strike="noStrike" cap="none" baseline="0">
                <a:solidFill>
                  <a:schemeClr val="dk1"/>
                </a:solidFill>
                <a:latin typeface="Times New Roman"/>
                <a:ea typeface="Times New Roman"/>
                <a:cs typeface="Times New Roman"/>
                <a:sym typeface="Times New Roman"/>
              </a:defRPr>
            </a:lvl1pPr>
            <a:lvl2pPr marL="457200" marR="0" indent="0" algn="l" rtl="0">
              <a:defRPr sz="1800" b="0" i="0" u="none" strike="noStrike" cap="none" baseline="0">
                <a:solidFill>
                  <a:schemeClr val="dk1"/>
                </a:solidFill>
                <a:latin typeface="Times New Roman"/>
                <a:ea typeface="Times New Roman"/>
                <a:cs typeface="Times New Roman"/>
                <a:sym typeface="Times New Roman"/>
              </a:defRPr>
            </a:lvl2pPr>
            <a:lvl3pPr marL="914400" marR="0" indent="0" algn="l" rtl="0">
              <a:defRPr sz="1800" b="0" i="0" u="none" strike="noStrike" cap="none" baseline="0">
                <a:solidFill>
                  <a:schemeClr val="dk1"/>
                </a:solidFill>
                <a:latin typeface="Times New Roman"/>
                <a:ea typeface="Times New Roman"/>
                <a:cs typeface="Times New Roman"/>
                <a:sym typeface="Times New Roman"/>
              </a:defRPr>
            </a:lvl3pPr>
            <a:lvl4pPr marL="1371600" marR="0" indent="0" algn="l" rtl="0">
              <a:defRPr sz="1800" b="0" i="0" u="none" strike="noStrike" cap="none" baseline="0">
                <a:solidFill>
                  <a:schemeClr val="dk1"/>
                </a:solidFill>
                <a:latin typeface="Times New Roman"/>
                <a:ea typeface="Times New Roman"/>
                <a:cs typeface="Times New Roman"/>
                <a:sym typeface="Times New Roman"/>
              </a:defRPr>
            </a:lvl4pPr>
            <a:lvl5pPr marL="1828800" marR="0" indent="0" algn="l" rtl="0">
              <a:defRPr sz="1800" b="0" i="0" u="none" strike="noStrike" cap="none" baseline="0">
                <a:solidFill>
                  <a:schemeClr val="dk1"/>
                </a:solidFill>
                <a:latin typeface="Times New Roman"/>
                <a:ea typeface="Times New Roman"/>
                <a:cs typeface="Times New Roman"/>
                <a:sym typeface="Times New Roman"/>
              </a:defRPr>
            </a:lvl5pPr>
            <a:lvl6pPr marL="2286000" marR="0" indent="0" algn="l" rtl="0">
              <a:defRPr sz="1800" b="0" i="0" u="none" strike="noStrike" cap="none" baseline="0">
                <a:solidFill>
                  <a:schemeClr val="dk1"/>
                </a:solidFill>
                <a:latin typeface="Times New Roman"/>
                <a:ea typeface="Times New Roman"/>
                <a:cs typeface="Times New Roman"/>
                <a:sym typeface="Times New Roman"/>
              </a:defRPr>
            </a:lvl6pPr>
            <a:lvl7pPr marL="2743200" marR="0" indent="0" algn="l" rtl="0">
              <a:defRPr sz="1800" b="0" i="0" u="none" strike="noStrike" cap="none" baseline="0">
                <a:solidFill>
                  <a:schemeClr val="dk1"/>
                </a:solidFill>
                <a:latin typeface="Times New Roman"/>
                <a:ea typeface="Times New Roman"/>
                <a:cs typeface="Times New Roman"/>
                <a:sym typeface="Times New Roman"/>
              </a:defRPr>
            </a:lvl7pPr>
            <a:lvl8pPr marL="3200400" marR="0" indent="0" algn="l" rtl="0">
              <a:defRPr sz="1800" b="0" i="0" u="none" strike="noStrike" cap="none" baseline="0">
                <a:solidFill>
                  <a:schemeClr val="dk1"/>
                </a:solidFill>
                <a:latin typeface="Times New Roman"/>
                <a:ea typeface="Times New Roman"/>
                <a:cs typeface="Times New Roman"/>
                <a:sym typeface="Times New Roman"/>
              </a:defRPr>
            </a:lvl8pPr>
            <a:lvl9pPr marL="3657600" marR="0" indent="0" algn="l" rtl="0">
              <a:defRPr sz="1800" b="0" i="0" u="none" strike="noStrike" cap="none" baseline="0">
                <a:solidFill>
                  <a:schemeClr val="dk1"/>
                </a:solidFill>
                <a:latin typeface="Times New Roman"/>
                <a:ea typeface="Times New Roman"/>
                <a:cs typeface="Times New Roman"/>
                <a:sym typeface="Times New Roman"/>
              </a:defRPr>
            </a:lvl9pPr>
          </a:lstStyle>
          <a:p>
            <a:endParaRPr/>
          </a:p>
        </p:txBody>
      </p:sp>
      <p:sp>
        <p:nvSpPr>
          <p:cNvPr id="67" name="Shape 67"/>
          <p:cNvSpPr txBox="1">
            <a:spLocks noGrp="1"/>
          </p:cNvSpPr>
          <p:nvPr>
            <p:ph type="ftr" idx="11"/>
          </p:nvPr>
        </p:nvSpPr>
        <p:spPr>
          <a:xfrm>
            <a:off x="3124200" y="6248400"/>
            <a:ext cx="2895600" cy="457200"/>
          </a:xfrm>
          <a:prstGeom prst="rect">
            <a:avLst/>
          </a:prstGeom>
          <a:noFill/>
          <a:ln>
            <a:noFill/>
          </a:ln>
        </p:spPr>
        <p:txBody>
          <a:bodyPr lIns="91425" tIns="91425" rIns="91425" bIns="91425" anchor="t" anchorCtr="0"/>
          <a:lstStyle>
            <a:lvl1pPr marL="0" marR="0" indent="0" algn="l" rtl="0">
              <a:defRPr sz="1800" b="0" i="0" u="none" strike="noStrike" cap="none" baseline="0">
                <a:solidFill>
                  <a:schemeClr val="dk1"/>
                </a:solidFill>
                <a:latin typeface="Times New Roman"/>
                <a:ea typeface="Times New Roman"/>
                <a:cs typeface="Times New Roman"/>
                <a:sym typeface="Times New Roman"/>
              </a:defRPr>
            </a:lvl1pPr>
            <a:lvl2pPr marL="457200" marR="0" indent="0" algn="l" rtl="0">
              <a:defRPr sz="1800" b="0" i="0" u="none" strike="noStrike" cap="none" baseline="0">
                <a:solidFill>
                  <a:schemeClr val="dk1"/>
                </a:solidFill>
                <a:latin typeface="Times New Roman"/>
                <a:ea typeface="Times New Roman"/>
                <a:cs typeface="Times New Roman"/>
                <a:sym typeface="Times New Roman"/>
              </a:defRPr>
            </a:lvl2pPr>
            <a:lvl3pPr marL="914400" marR="0" indent="0" algn="l" rtl="0">
              <a:defRPr sz="1800" b="0" i="0" u="none" strike="noStrike" cap="none" baseline="0">
                <a:solidFill>
                  <a:schemeClr val="dk1"/>
                </a:solidFill>
                <a:latin typeface="Times New Roman"/>
                <a:ea typeface="Times New Roman"/>
                <a:cs typeface="Times New Roman"/>
                <a:sym typeface="Times New Roman"/>
              </a:defRPr>
            </a:lvl3pPr>
            <a:lvl4pPr marL="1371600" marR="0" indent="0" algn="l" rtl="0">
              <a:defRPr sz="1800" b="0" i="0" u="none" strike="noStrike" cap="none" baseline="0">
                <a:solidFill>
                  <a:schemeClr val="dk1"/>
                </a:solidFill>
                <a:latin typeface="Times New Roman"/>
                <a:ea typeface="Times New Roman"/>
                <a:cs typeface="Times New Roman"/>
                <a:sym typeface="Times New Roman"/>
              </a:defRPr>
            </a:lvl4pPr>
            <a:lvl5pPr marL="1828800" marR="0" indent="0" algn="l" rtl="0">
              <a:defRPr sz="1800" b="0" i="0" u="none" strike="noStrike" cap="none" baseline="0">
                <a:solidFill>
                  <a:schemeClr val="dk1"/>
                </a:solidFill>
                <a:latin typeface="Times New Roman"/>
                <a:ea typeface="Times New Roman"/>
                <a:cs typeface="Times New Roman"/>
                <a:sym typeface="Times New Roman"/>
              </a:defRPr>
            </a:lvl5pPr>
            <a:lvl6pPr marL="2286000" marR="0" indent="0" algn="l" rtl="0">
              <a:defRPr sz="1800" b="0" i="0" u="none" strike="noStrike" cap="none" baseline="0">
                <a:solidFill>
                  <a:schemeClr val="dk1"/>
                </a:solidFill>
                <a:latin typeface="Times New Roman"/>
                <a:ea typeface="Times New Roman"/>
                <a:cs typeface="Times New Roman"/>
                <a:sym typeface="Times New Roman"/>
              </a:defRPr>
            </a:lvl6pPr>
            <a:lvl7pPr marL="2743200" marR="0" indent="0" algn="l" rtl="0">
              <a:defRPr sz="1800" b="0" i="0" u="none" strike="noStrike" cap="none" baseline="0">
                <a:solidFill>
                  <a:schemeClr val="dk1"/>
                </a:solidFill>
                <a:latin typeface="Times New Roman"/>
                <a:ea typeface="Times New Roman"/>
                <a:cs typeface="Times New Roman"/>
                <a:sym typeface="Times New Roman"/>
              </a:defRPr>
            </a:lvl7pPr>
            <a:lvl8pPr marL="3200400" marR="0" indent="0" algn="l" rtl="0">
              <a:defRPr sz="1800" b="0" i="0" u="none" strike="noStrike" cap="none" baseline="0">
                <a:solidFill>
                  <a:schemeClr val="dk1"/>
                </a:solidFill>
                <a:latin typeface="Times New Roman"/>
                <a:ea typeface="Times New Roman"/>
                <a:cs typeface="Times New Roman"/>
                <a:sym typeface="Times New Roman"/>
              </a:defRPr>
            </a:lvl8pPr>
            <a:lvl9pPr marL="3657600" marR="0" indent="0" algn="l" rtl="0">
              <a:defRPr sz="1800" b="0" i="0" u="none" strike="noStrike" cap="none" baseline="0">
                <a:solidFill>
                  <a:schemeClr val="dk1"/>
                </a:solidFill>
                <a:latin typeface="Times New Roman"/>
                <a:ea typeface="Times New Roman"/>
                <a:cs typeface="Times New Roman"/>
                <a:sym typeface="Times New Roman"/>
              </a:defRPr>
            </a:lvl9pPr>
          </a:lstStyle>
          <a:p>
            <a:endParaRPr/>
          </a:p>
        </p:txBody>
      </p:sp>
      <p:sp>
        <p:nvSpPr>
          <p:cNvPr id="68" name="Shape 68"/>
          <p:cNvSpPr txBox="1">
            <a:spLocks noGrp="1"/>
          </p:cNvSpPr>
          <p:nvPr>
            <p:ph type="sldNum" idx="12"/>
          </p:nvPr>
        </p:nvSpPr>
        <p:spPr>
          <a:xfrm>
            <a:off x="6553200" y="6248400"/>
            <a:ext cx="2133599" cy="457200"/>
          </a:xfrm>
          <a:prstGeom prst="rect">
            <a:avLst/>
          </a:prstGeom>
          <a:noFill/>
          <a:ln>
            <a:noFill/>
          </a:ln>
        </p:spPr>
        <p:txBody>
          <a:bodyPr lIns="91425" tIns="91425" rIns="91425" bIns="91425" anchor="t" anchorCtr="0"/>
          <a:lstStyle>
            <a:lvl1pPr marL="0" marR="0" indent="0" algn="r" rtl="0">
              <a:defRPr sz="1000" b="0" i="0" u="none" strike="noStrike" cap="none" baseline="0">
                <a:solidFill>
                  <a:schemeClr val="dk1"/>
                </a:solidFill>
                <a:latin typeface="Arial"/>
                <a:ea typeface="Arial"/>
                <a:cs typeface="Arial"/>
                <a:sym typeface="Arial"/>
              </a:defRPr>
            </a:lvl1pPr>
            <a:lvl2pPr>
              <a:defRPr/>
            </a:lvl2pPr>
            <a:lvl3pPr>
              <a:defRPr/>
            </a:lvl3pPr>
            <a:lvl4pPr>
              <a:defRPr/>
            </a:lvl4pPr>
            <a:lvl5pPr>
              <a:defRPr/>
            </a:lvl5pPr>
            <a:lvl6pPr>
              <a:defRPr/>
            </a:lvl6pPr>
            <a:lvl7pPr>
              <a:defRPr/>
            </a:lvl7pPr>
            <a:lvl8pPr>
              <a:defRPr/>
            </a:lvl8pPr>
            <a:lvl9pPr>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hyperlink" Target="https://esp.ntschools.net/Login/Login.aspx?ReturnUrl=/Default.aspx"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323850" y="604837"/>
            <a:ext cx="8229600" cy="879474"/>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SzPct val="25000"/>
              <a:buNone/>
            </a:pPr>
            <a:r>
              <a:rPr lang="x-none" sz="4000" b="1" i="0" u="none" strike="noStrike" cap="small" baseline="0">
                <a:solidFill>
                  <a:schemeClr val="dk2"/>
                </a:solidFill>
                <a:latin typeface="Times New Roman"/>
                <a:ea typeface="Times New Roman"/>
                <a:cs typeface="Times New Roman"/>
                <a:sym typeface="Times New Roman"/>
              </a:rPr>
              <a:t>
</a:t>
            </a:r>
          </a:p>
          <a:p>
            <a:pPr marL="0" marR="0" lvl="0" indent="0" algn="l" rtl="0">
              <a:lnSpc>
                <a:spcPct val="100000"/>
              </a:lnSpc>
              <a:spcBef>
                <a:spcPts val="0"/>
              </a:spcBef>
              <a:spcAft>
                <a:spcPts val="0"/>
              </a:spcAft>
              <a:buClr>
                <a:schemeClr val="dk2"/>
              </a:buClr>
              <a:buSzPct val="25000"/>
              <a:buFont typeface="Verdana"/>
              <a:buNone/>
            </a:pPr>
            <a:r>
              <a:rPr lang="x-none" sz="2600" b="1" i="0" u="none" strike="noStrike" cap="small" baseline="0">
                <a:solidFill>
                  <a:srgbClr val="420000"/>
                </a:solidFill>
                <a:latin typeface="Verdana"/>
                <a:ea typeface="Verdana"/>
                <a:cs typeface="Verdana"/>
                <a:sym typeface="Verdana"/>
              </a:rPr>
              <a:t>Etp210:assessment and reporting</a:t>
            </a:r>
          </a:p>
          <a:p>
            <a:pPr marL="0" marR="0" lvl="0" indent="0" algn="l" rtl="0">
              <a:lnSpc>
                <a:spcPct val="100000"/>
              </a:lnSpc>
              <a:spcBef>
                <a:spcPts val="0"/>
              </a:spcBef>
              <a:spcAft>
                <a:spcPts val="0"/>
              </a:spcAft>
              <a:buClr>
                <a:schemeClr val="dk2"/>
              </a:buClr>
              <a:buSzPct val="25000"/>
              <a:buFont typeface="Verdana"/>
              <a:buNone/>
            </a:pPr>
            <a:r>
              <a:rPr lang="x-none" sz="2600" b="1" i="0" u="none" strike="noStrike" cap="small" baseline="0">
                <a:solidFill>
                  <a:srgbClr val="420000"/>
                </a:solidFill>
                <a:latin typeface="Verdana"/>
                <a:ea typeface="Verdana"/>
                <a:cs typeface="Verdana"/>
                <a:sym typeface="Verdana"/>
              </a:rPr>
              <a:t>Alternative approaches to assessment</a:t>
            </a:r>
          </a:p>
        </p:txBody>
      </p:sp>
      <p:sp>
        <p:nvSpPr>
          <p:cNvPr id="74" name="Shape 74"/>
          <p:cNvSpPr/>
          <p:nvPr/>
        </p:nvSpPr>
        <p:spPr>
          <a:xfrm>
            <a:off x="2357436" y="2500311"/>
            <a:ext cx="4194174" cy="3146425"/>
          </a:xfrm>
          <a:prstGeom prst="rect">
            <a:avLst/>
          </a:prstGeom>
          <a:blipFill>
            <a:blip r:embed="rId3"/>
            <a:stretch>
              <a:fillRect/>
            </a:stretch>
          </a:blipFill>
        </p:spPr>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txBox="1">
            <a:spLocks noGrp="1"/>
          </p:cNvSpPr>
          <p:nvPr>
            <p:ph type="title"/>
          </p:nvPr>
        </p:nvSpPr>
        <p:spPr>
          <a:xfrm>
            <a:off x="457200" y="704572"/>
            <a:ext cx="8229600" cy="492402"/>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2600" b="1" i="0" u="none" strike="noStrike" cap="none" baseline="0" smtClean="0">
                <a:solidFill>
                  <a:schemeClr val="dk2"/>
                </a:solidFill>
                <a:latin typeface="Verdana"/>
                <a:ea typeface="Verdana"/>
                <a:cs typeface="Verdana"/>
                <a:sym typeface="Verdana"/>
              </a:rPr>
              <a:t>Observations</a:t>
            </a:r>
            <a:r>
              <a:rPr lang="en-AU" sz="2600" b="1" i="0" u="none" strike="noStrike" cap="none" baseline="0" dirty="0" smtClean="0">
                <a:solidFill>
                  <a:schemeClr val="dk2"/>
                </a:solidFill>
                <a:latin typeface="Verdana"/>
                <a:ea typeface="Verdana"/>
                <a:cs typeface="Verdana"/>
                <a:sym typeface="Verdana"/>
              </a:rPr>
              <a:t>: </a:t>
            </a:r>
            <a:r>
              <a:rPr lang="en-AU" sz="2400" b="1" i="0" u="none" strike="noStrike" cap="none" baseline="0" dirty="0" smtClean="0">
                <a:solidFill>
                  <a:schemeClr val="dk2"/>
                </a:solidFill>
                <a:latin typeface="Verdana"/>
                <a:ea typeface="Verdana"/>
                <a:cs typeface="Verdana"/>
                <a:sym typeface="Verdana"/>
              </a:rPr>
              <a:t>judging</a:t>
            </a:r>
            <a:r>
              <a:rPr lang="en-AU" sz="2400" b="1" i="0" u="none" strike="noStrike" cap="none" dirty="0" smtClean="0">
                <a:solidFill>
                  <a:schemeClr val="dk2"/>
                </a:solidFill>
                <a:latin typeface="Verdana"/>
                <a:ea typeface="Verdana"/>
                <a:cs typeface="Verdana"/>
                <a:sym typeface="Verdana"/>
              </a:rPr>
              <a:t> and recording</a:t>
            </a:r>
            <a:endParaRPr lang="x-none" sz="2400" b="1" i="0" u="none" strike="noStrike" cap="none" baseline="0">
              <a:solidFill>
                <a:schemeClr val="dk2"/>
              </a:solidFill>
              <a:latin typeface="Verdana"/>
              <a:ea typeface="Verdana"/>
              <a:cs typeface="Verdana"/>
              <a:sym typeface="Verdana"/>
            </a:endParaRPr>
          </a:p>
        </p:txBody>
      </p:sp>
      <p:graphicFrame>
        <p:nvGraphicFramePr>
          <p:cNvPr id="135" name="Shape 135"/>
          <p:cNvGraphicFramePr/>
          <p:nvPr/>
        </p:nvGraphicFramePr>
        <p:xfrm>
          <a:off x="457200" y="1700211"/>
          <a:ext cx="8229600" cy="5041875"/>
        </p:xfrm>
        <a:graphic>
          <a:graphicData uri="http://schemas.openxmlformats.org/drawingml/2006/table">
            <a:tbl>
              <a:tblPr>
                <a:noFill/>
                <a:tableStyleId>{A02A550A-66CE-4532-A570-CE6CE18957C3}</a:tableStyleId>
              </a:tblPr>
              <a:tblGrid>
                <a:gridCol w="4114800"/>
                <a:gridCol w="4114800"/>
              </a:tblGrid>
              <a:tr h="955675">
                <a:tc>
                  <a:txBody>
                    <a:bodyPr/>
                    <a:lstStyle/>
                    <a:p>
                      <a:pPr marL="0" lvl="0" indent="0" algn="l" rtl="0">
                        <a:spcBef>
                          <a:spcPts val="400"/>
                        </a:spcBef>
                        <a:buSzPct val="25000"/>
                        <a:buFont typeface="Verdana"/>
                        <a:buNone/>
                      </a:pPr>
                      <a:r>
                        <a:rPr lang="x-none" sz="2000" b="1">
                          <a:solidFill>
                            <a:schemeClr val="dk1"/>
                          </a:solidFill>
                          <a:latin typeface="Verdana"/>
                          <a:ea typeface="Verdana"/>
                          <a:cs typeface="Verdana"/>
                          <a:sym typeface="Verdana"/>
                        </a:rPr>
                        <a:t>Unstructured Observations</a:t>
                      </a:r>
                    </a:p>
                  </a:txBody>
                  <a:tcPr marL="0" marR="0" marT="0" marB="0">
                    <a:lnL w="28575"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28575"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lvl="0" indent="0" algn="l" rtl="0">
                        <a:spcBef>
                          <a:spcPts val="400"/>
                        </a:spcBef>
                        <a:buSzPct val="25000"/>
                        <a:buFont typeface="Verdana"/>
                        <a:buNone/>
                      </a:pPr>
                      <a:r>
                        <a:rPr lang="x-none" sz="2000" b="1">
                          <a:solidFill>
                            <a:schemeClr val="dk1"/>
                          </a:solidFill>
                          <a:latin typeface="Verdana"/>
                          <a:ea typeface="Verdana"/>
                          <a:cs typeface="Verdana"/>
                          <a:sym typeface="Verdana"/>
                        </a:rPr>
                        <a:t>Structured Observations</a:t>
                      </a:r>
                    </a:p>
                  </a:txBody>
                  <a:tcPr marL="0" marR="0" marT="0" marB="0">
                    <a:lnL w="12700" cap="flat">
                      <a:solidFill>
                        <a:schemeClr val="dk1"/>
                      </a:solidFill>
                      <a:prstDash val="solid"/>
                      <a:round/>
                      <a:headEnd type="none" w="med" len="med"/>
                      <a:tailEnd type="none" w="med" len="med"/>
                    </a:lnL>
                    <a:lnR w="28575" cap="flat">
                      <a:solidFill>
                        <a:schemeClr val="dk1"/>
                      </a:solidFill>
                      <a:prstDash val="solid"/>
                      <a:round/>
                      <a:headEnd type="none" w="med" len="med"/>
                      <a:tailEnd type="none" w="med" len="med"/>
                    </a:lnR>
                    <a:lnT w="28575"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r>
              <a:tr h="955675">
                <a:tc>
                  <a:txBody>
                    <a:bodyPr/>
                    <a:lstStyle/>
                    <a:p>
                      <a:pPr marL="0" lvl="0" indent="0" algn="l" rtl="0">
                        <a:spcBef>
                          <a:spcPts val="400"/>
                        </a:spcBef>
                        <a:buSzPct val="25000"/>
                        <a:buFont typeface="Verdana"/>
                        <a:buNone/>
                      </a:pPr>
                      <a:r>
                        <a:rPr lang="x-none" sz="2000">
                          <a:solidFill>
                            <a:schemeClr val="dk1"/>
                          </a:solidFill>
                          <a:latin typeface="Verdana"/>
                          <a:ea typeface="Verdana"/>
                          <a:cs typeface="Verdana"/>
                          <a:sym typeface="Verdana"/>
                        </a:rPr>
                        <a:t>Anecdotal/incidental records</a:t>
                      </a:r>
                    </a:p>
                  </a:txBody>
                  <a:tcPr marL="0" marR="0" marT="0" marB="0">
                    <a:lnL w="28575"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lvl="0" indent="0" algn="l" rtl="0">
                        <a:spcBef>
                          <a:spcPts val="400"/>
                        </a:spcBef>
                        <a:buSzPct val="25000"/>
                        <a:buFont typeface="Verdana"/>
                        <a:buNone/>
                      </a:pPr>
                      <a:r>
                        <a:rPr lang="x-none" sz="2000">
                          <a:solidFill>
                            <a:schemeClr val="dk1"/>
                          </a:solidFill>
                          <a:latin typeface="Verdana"/>
                          <a:ea typeface="Verdana"/>
                          <a:cs typeface="Verdana"/>
                          <a:sym typeface="Verdana"/>
                        </a:rPr>
                        <a:t>Time sampling</a:t>
                      </a:r>
                    </a:p>
                  </a:txBody>
                  <a:tcPr marL="0" marR="0" marT="0" marB="0">
                    <a:lnL w="12700" cap="flat">
                      <a:solidFill>
                        <a:schemeClr val="dk1"/>
                      </a:solidFill>
                      <a:prstDash val="solid"/>
                      <a:round/>
                      <a:headEnd type="none" w="med" len="med"/>
                      <a:tailEnd type="none" w="med" len="med"/>
                    </a:lnL>
                    <a:lnR w="28575"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r>
              <a:tr h="725475">
                <a:tc>
                  <a:txBody>
                    <a:bodyPr/>
                    <a:lstStyle/>
                    <a:p>
                      <a:pPr marL="0" lvl="0" indent="0" algn="l" rtl="0">
                        <a:spcBef>
                          <a:spcPts val="400"/>
                        </a:spcBef>
                        <a:buSzPct val="25000"/>
                        <a:buFont typeface="Verdana"/>
                        <a:buNone/>
                      </a:pPr>
                      <a:r>
                        <a:rPr lang="x-none" sz="2000">
                          <a:solidFill>
                            <a:schemeClr val="dk1"/>
                          </a:solidFill>
                          <a:latin typeface="Verdana"/>
                          <a:ea typeface="Verdana"/>
                          <a:cs typeface="Verdana"/>
                          <a:sym typeface="Verdana"/>
                        </a:rPr>
                        <a:t>Running records</a:t>
                      </a:r>
                    </a:p>
                  </a:txBody>
                  <a:tcPr marL="0" marR="0" marT="0" marB="0">
                    <a:lnL w="28575"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lvl="0" indent="0" algn="l" rtl="0">
                        <a:spcBef>
                          <a:spcPts val="400"/>
                        </a:spcBef>
                        <a:buSzPct val="25000"/>
                        <a:buFont typeface="Verdana"/>
                        <a:buNone/>
                      </a:pPr>
                      <a:r>
                        <a:rPr lang="x-none" sz="2000">
                          <a:solidFill>
                            <a:schemeClr val="dk1"/>
                          </a:solidFill>
                          <a:latin typeface="Verdana"/>
                          <a:ea typeface="Verdana"/>
                          <a:cs typeface="Verdana"/>
                          <a:sym typeface="Verdana"/>
                        </a:rPr>
                        <a:t>Event sampling</a:t>
                      </a:r>
                    </a:p>
                  </a:txBody>
                  <a:tcPr marL="0" marR="0" marT="0" marB="0">
                    <a:lnL w="12700" cap="flat">
                      <a:solidFill>
                        <a:schemeClr val="dk1"/>
                      </a:solidFill>
                      <a:prstDash val="solid"/>
                      <a:round/>
                      <a:headEnd type="none" w="med" len="med"/>
                      <a:tailEnd type="none" w="med" len="med"/>
                    </a:lnL>
                    <a:lnR w="28575"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r>
              <a:tr h="725475">
                <a:tc>
                  <a:txBody>
                    <a:bodyPr/>
                    <a:lstStyle/>
                    <a:p>
                      <a:endParaRPr/>
                    </a:p>
                  </a:txBody>
                  <a:tcPr marL="91425" marR="91425" marT="91425" marB="91425">
                    <a:lnL w="28575"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lvl="0" indent="0" algn="l" rtl="0">
                        <a:spcBef>
                          <a:spcPts val="400"/>
                        </a:spcBef>
                        <a:buSzPct val="25000"/>
                        <a:buFont typeface="Verdana"/>
                        <a:buNone/>
                      </a:pPr>
                      <a:r>
                        <a:rPr lang="x-none" sz="2000">
                          <a:solidFill>
                            <a:schemeClr val="dk1"/>
                          </a:solidFill>
                          <a:latin typeface="Verdana"/>
                          <a:ea typeface="Verdana"/>
                          <a:cs typeface="Verdana"/>
                          <a:sym typeface="Verdana"/>
                        </a:rPr>
                        <a:t>Checklists</a:t>
                      </a:r>
                    </a:p>
                  </a:txBody>
                  <a:tcPr marL="0" marR="0" marT="0" marB="0">
                    <a:lnL w="12700" cap="flat">
                      <a:solidFill>
                        <a:schemeClr val="dk1"/>
                      </a:solidFill>
                      <a:prstDash val="solid"/>
                      <a:round/>
                      <a:headEnd type="none" w="med" len="med"/>
                      <a:tailEnd type="none" w="med" len="med"/>
                    </a:lnL>
                    <a:lnR w="28575"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r>
              <a:tr h="723900">
                <a:tc>
                  <a:txBody>
                    <a:bodyPr/>
                    <a:lstStyle/>
                    <a:p>
                      <a:endParaRPr/>
                    </a:p>
                  </a:txBody>
                  <a:tcPr marL="91425" marR="91425" marT="91425" marB="91425">
                    <a:lnL w="28575"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lvl="0" indent="0" algn="l" rtl="0">
                        <a:spcBef>
                          <a:spcPts val="400"/>
                        </a:spcBef>
                        <a:buSzPct val="25000"/>
                        <a:buFont typeface="Verdana"/>
                        <a:buNone/>
                      </a:pPr>
                      <a:r>
                        <a:rPr lang="x-none" sz="2000">
                          <a:solidFill>
                            <a:schemeClr val="dk1"/>
                          </a:solidFill>
                          <a:latin typeface="Verdana"/>
                          <a:ea typeface="Verdana"/>
                          <a:cs typeface="Verdana"/>
                          <a:sym typeface="Verdana"/>
                        </a:rPr>
                        <a:t>Rating scales</a:t>
                      </a:r>
                    </a:p>
                  </a:txBody>
                  <a:tcPr marL="0" marR="0" marT="0" marB="0">
                    <a:lnL w="12700" cap="flat">
                      <a:solidFill>
                        <a:schemeClr val="dk1"/>
                      </a:solidFill>
                      <a:prstDash val="solid"/>
                      <a:round/>
                      <a:headEnd type="none" w="med" len="med"/>
                      <a:tailEnd type="none" w="med" len="med"/>
                    </a:lnL>
                    <a:lnR w="28575"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r>
              <a:tr h="955675">
                <a:tc>
                  <a:txBody>
                    <a:bodyPr/>
                    <a:lstStyle/>
                    <a:p>
                      <a:endParaRPr/>
                    </a:p>
                  </a:txBody>
                  <a:tcPr marL="91425" marR="91425" marT="91425" marB="91425">
                    <a:lnL w="28575"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28575" cap="flat">
                      <a:solidFill>
                        <a:schemeClr val="dk1"/>
                      </a:solidFill>
                      <a:prstDash val="solid"/>
                      <a:round/>
                      <a:headEnd type="none" w="med" len="med"/>
                      <a:tailEnd type="none" w="med" len="med"/>
                    </a:lnB>
                  </a:tcPr>
                </a:tc>
                <a:tc>
                  <a:txBody>
                    <a:bodyPr/>
                    <a:lstStyle/>
                    <a:p>
                      <a:pPr marL="0" lvl="0" indent="0" algn="l" rtl="0">
                        <a:spcBef>
                          <a:spcPts val="400"/>
                        </a:spcBef>
                        <a:buSzPct val="25000"/>
                        <a:buFont typeface="Verdana"/>
                        <a:buNone/>
                      </a:pPr>
                      <a:r>
                        <a:rPr lang="x-none" sz="2000">
                          <a:solidFill>
                            <a:schemeClr val="dk1"/>
                          </a:solidFill>
                          <a:latin typeface="Verdana"/>
                          <a:ea typeface="Verdana"/>
                          <a:cs typeface="Verdana"/>
                          <a:sym typeface="Verdana"/>
                        </a:rPr>
                        <a:t>Teacher-designed assessment tasks</a:t>
                      </a:r>
                    </a:p>
                  </a:txBody>
                  <a:tcPr marL="0" marR="0" marT="0" marB="0">
                    <a:lnL w="12700" cap="flat">
                      <a:solidFill>
                        <a:schemeClr val="dk1"/>
                      </a:solidFill>
                      <a:prstDash val="solid"/>
                      <a:round/>
                      <a:headEnd type="none" w="med" len="med"/>
                      <a:tailEnd type="none" w="med" len="med"/>
                    </a:lnL>
                    <a:lnR w="28575"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28575" cap="flat">
                      <a:solidFill>
                        <a:schemeClr val="dk1"/>
                      </a:solidFill>
                      <a:prstDash val="solid"/>
                      <a:round/>
                      <a:headEnd type="none" w="med" len="med"/>
                      <a:tailEnd type="none" w="med" len="med"/>
                    </a:lnB>
                  </a:tcPr>
                </a:tc>
              </a:tr>
            </a:tbl>
          </a:graphicData>
        </a:graphic>
      </p:graphicFrame>
      <p:sp>
        <p:nvSpPr>
          <p:cNvPr id="136" name="Shape 136"/>
          <p:cNvSpPr/>
          <p:nvPr/>
        </p:nvSpPr>
        <p:spPr>
          <a:xfrm>
            <a:off x="7019925" y="549275"/>
            <a:ext cx="1617662" cy="1063624"/>
          </a:xfrm>
          <a:prstGeom prst="rect">
            <a:avLst/>
          </a:prstGeom>
          <a:blipFill>
            <a:blip r:embed="rId3"/>
            <a:stretch>
              <a:fillRect/>
            </a:stretch>
          </a:blipFill>
        </p:spPr>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457200" y="533400"/>
            <a:ext cx="8229600" cy="663574"/>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2600" b="1" i="0" u="none" strike="noStrike" cap="small" baseline="0">
                <a:solidFill>
                  <a:schemeClr val="dk2"/>
                </a:solidFill>
                <a:latin typeface="Verdana"/>
                <a:ea typeface="Verdana"/>
                <a:cs typeface="Verdana"/>
                <a:sym typeface="Verdana"/>
              </a:rPr>
              <a:t>Anecdotal records should</a:t>
            </a:r>
          </a:p>
        </p:txBody>
      </p:sp>
      <p:sp>
        <p:nvSpPr>
          <p:cNvPr id="142" name="Shape 142"/>
          <p:cNvSpPr txBox="1">
            <a:spLocks noGrp="1"/>
          </p:cNvSpPr>
          <p:nvPr>
            <p:ph type="body" idx="1"/>
          </p:nvPr>
        </p:nvSpPr>
        <p:spPr>
          <a:xfrm>
            <a:off x="457200" y="1828800"/>
            <a:ext cx="8229600" cy="4606349"/>
          </a:xfrm>
          <a:prstGeom prst="rect">
            <a:avLst/>
          </a:prstGeom>
          <a:noFill/>
          <a:ln>
            <a:noFill/>
          </a:ln>
        </p:spPr>
        <p:txBody>
          <a:bodyPr lIns="91425" tIns="45700" rIns="91425" bIns="45700" anchor="t" anchorCtr="0">
            <a:spAutoFit/>
          </a:bodyPr>
          <a:lstStyle/>
          <a:p>
            <a:pPr marL="0" marR="0" lvl="0" indent="0" algn="l" rtl="0">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(Brady &amp; Kennedy, pp. 62-63</a:t>
            </a:r>
            <a:r>
              <a:rPr lang="x-none" sz="2000" b="0" i="0" u="none" strike="noStrike" cap="none" baseline="0" smtClean="0">
                <a:solidFill>
                  <a:schemeClr val="dk1"/>
                </a:solidFill>
                <a:latin typeface="Verdana"/>
                <a:ea typeface="Verdana"/>
                <a:cs typeface="Verdana"/>
                <a:sym typeface="Verdana"/>
              </a:rPr>
              <a:t>)</a:t>
            </a:r>
            <a:endParaRPr lang="en-AU" sz="2000" b="0" i="0" u="none" strike="noStrike" cap="none" baseline="0" dirty="0" smtClean="0">
              <a:solidFill>
                <a:schemeClr val="dk1"/>
              </a:solidFill>
              <a:latin typeface="Verdana"/>
              <a:ea typeface="Verdana"/>
              <a:cs typeface="Verdana"/>
              <a:sym typeface="Verdana"/>
            </a:endParaRPr>
          </a:p>
          <a:p>
            <a:pPr marL="0" marR="0" lvl="0" indent="0" algn="l" rtl="0">
              <a:spcBef>
                <a:spcPts val="400"/>
              </a:spcBef>
              <a:spcAft>
                <a:spcPts val="0"/>
              </a:spcAft>
              <a:buClr>
                <a:schemeClr val="lt2"/>
              </a:buClr>
              <a:buSzPct val="70000"/>
              <a:buFont typeface="Courier New"/>
              <a:buChar char="o"/>
            </a:pPr>
            <a:endParaRPr lang="x-none" sz="2000" b="0" i="0" u="none" strike="noStrike" cap="none" baseline="0">
              <a:solidFill>
                <a:schemeClr val="dk1"/>
              </a:solidFill>
              <a:latin typeface="Verdana"/>
              <a:ea typeface="Verdana"/>
              <a:cs typeface="Verdana"/>
              <a:sym typeface="Verdana"/>
            </a:endParaRPr>
          </a:p>
          <a:p>
            <a:pPr marL="0" marR="0" lvl="0" indent="0" algn="l" rtl="0">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Be the result of direct </a:t>
            </a:r>
            <a:r>
              <a:rPr lang="x-none" sz="2000" b="0" i="0" u="none" strike="noStrike" cap="none" baseline="0" smtClean="0">
                <a:solidFill>
                  <a:schemeClr val="dk1"/>
                </a:solidFill>
                <a:latin typeface="Verdana"/>
                <a:ea typeface="Verdana"/>
                <a:cs typeface="Verdana"/>
                <a:sym typeface="Verdana"/>
              </a:rPr>
              <a:t>observation</a:t>
            </a:r>
            <a:endParaRPr lang="en-AU" sz="2000" b="0" i="0" u="none" strike="noStrike" cap="none" baseline="0" dirty="0" smtClean="0">
              <a:solidFill>
                <a:schemeClr val="dk1"/>
              </a:solidFill>
              <a:latin typeface="Verdana"/>
              <a:ea typeface="Verdana"/>
              <a:cs typeface="Verdana"/>
              <a:sym typeface="Verdana"/>
            </a:endParaRPr>
          </a:p>
          <a:p>
            <a:pPr marL="0" marR="0" lvl="0" indent="0" algn="l" rtl="0">
              <a:spcBef>
                <a:spcPts val="400"/>
              </a:spcBef>
              <a:spcAft>
                <a:spcPts val="0"/>
              </a:spcAft>
              <a:buClr>
                <a:schemeClr val="lt2"/>
              </a:buClr>
              <a:buSzPct val="70000"/>
              <a:buFont typeface="Courier New"/>
              <a:buChar char="o"/>
            </a:pPr>
            <a:endParaRPr lang="x-none" sz="2000" b="0" i="0" u="none" strike="noStrike" cap="none" baseline="0">
              <a:solidFill>
                <a:schemeClr val="dk1"/>
              </a:solidFill>
              <a:latin typeface="Verdana"/>
              <a:ea typeface="Verdana"/>
              <a:cs typeface="Verdana"/>
              <a:sym typeface="Verdana"/>
            </a:endParaRPr>
          </a:p>
          <a:p>
            <a:pPr marL="0" marR="0" lvl="0" indent="0" algn="l" rtl="0">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Be prompt, accurate and descriptive account of an </a:t>
            </a:r>
            <a:r>
              <a:rPr lang="x-none" sz="2000" b="0" i="0" u="none" strike="noStrike" cap="none" baseline="0" smtClean="0">
                <a:solidFill>
                  <a:schemeClr val="dk1"/>
                </a:solidFill>
                <a:latin typeface="Verdana"/>
                <a:ea typeface="Verdana"/>
                <a:cs typeface="Verdana"/>
                <a:sym typeface="Verdana"/>
              </a:rPr>
              <a:t>event</a:t>
            </a:r>
            <a:endParaRPr lang="en-AU" sz="2000" b="0" i="0" u="none" strike="noStrike" cap="none" baseline="0" dirty="0" smtClean="0">
              <a:solidFill>
                <a:schemeClr val="dk1"/>
              </a:solidFill>
              <a:latin typeface="Verdana"/>
              <a:ea typeface="Verdana"/>
              <a:cs typeface="Verdana"/>
              <a:sym typeface="Verdana"/>
            </a:endParaRPr>
          </a:p>
          <a:p>
            <a:pPr marL="0" marR="0" lvl="0" indent="0" algn="l" rtl="0">
              <a:spcBef>
                <a:spcPts val="400"/>
              </a:spcBef>
              <a:spcAft>
                <a:spcPts val="0"/>
              </a:spcAft>
              <a:buClr>
                <a:schemeClr val="lt2"/>
              </a:buClr>
              <a:buSzPct val="70000"/>
              <a:buFont typeface="Courier New"/>
              <a:buChar char="o"/>
            </a:pPr>
            <a:endParaRPr lang="x-none" sz="2000" b="0" i="0" u="none" strike="noStrike" cap="none" baseline="0">
              <a:solidFill>
                <a:schemeClr val="dk1"/>
              </a:solidFill>
              <a:latin typeface="Verdana"/>
              <a:ea typeface="Verdana"/>
              <a:cs typeface="Verdana"/>
              <a:sym typeface="Verdana"/>
            </a:endParaRPr>
          </a:p>
          <a:p>
            <a:pPr marL="0" marR="0" lvl="0" indent="0" algn="l" rtl="0">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Include the context of the </a:t>
            </a:r>
            <a:r>
              <a:rPr lang="x-none" sz="2000" b="0" i="0" u="none" strike="noStrike" cap="none" baseline="0" smtClean="0">
                <a:solidFill>
                  <a:schemeClr val="dk1"/>
                </a:solidFill>
                <a:latin typeface="Verdana"/>
                <a:ea typeface="Verdana"/>
                <a:cs typeface="Verdana"/>
                <a:sym typeface="Verdana"/>
              </a:rPr>
              <a:t>behaviour</a:t>
            </a:r>
            <a:endParaRPr lang="en-AU" sz="2000" b="0" i="0" u="none" strike="noStrike" cap="none" baseline="0" dirty="0" smtClean="0">
              <a:solidFill>
                <a:schemeClr val="dk1"/>
              </a:solidFill>
              <a:latin typeface="Verdana"/>
              <a:ea typeface="Verdana"/>
              <a:cs typeface="Verdana"/>
              <a:sym typeface="Verdana"/>
            </a:endParaRPr>
          </a:p>
          <a:p>
            <a:pPr marL="0" marR="0" lvl="0" indent="0" algn="l" rtl="0">
              <a:spcBef>
                <a:spcPts val="400"/>
              </a:spcBef>
              <a:spcAft>
                <a:spcPts val="0"/>
              </a:spcAft>
              <a:buClr>
                <a:schemeClr val="lt2"/>
              </a:buClr>
              <a:buSzPct val="70000"/>
              <a:buFont typeface="Courier New"/>
              <a:buChar char="o"/>
            </a:pPr>
            <a:endParaRPr lang="x-none" sz="2000" b="0" i="0" u="none" strike="noStrike" cap="none" baseline="0">
              <a:solidFill>
                <a:schemeClr val="dk1"/>
              </a:solidFill>
              <a:latin typeface="Verdana"/>
              <a:ea typeface="Verdana"/>
              <a:cs typeface="Verdana"/>
              <a:sym typeface="Verdana"/>
            </a:endParaRPr>
          </a:p>
          <a:p>
            <a:pPr marL="0" marR="0" lvl="0" indent="0" algn="l" rtl="0">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Record the interpretation of the event separately from the </a:t>
            </a:r>
            <a:r>
              <a:rPr lang="x-none" sz="2000" b="0" i="0" u="none" strike="noStrike" cap="none" baseline="0" smtClean="0">
                <a:solidFill>
                  <a:schemeClr val="dk1"/>
                </a:solidFill>
                <a:latin typeface="Verdana"/>
                <a:ea typeface="Verdana"/>
                <a:cs typeface="Verdana"/>
                <a:sym typeface="Verdana"/>
              </a:rPr>
              <a:t>incident</a:t>
            </a:r>
            <a:endParaRPr lang="en-AU" sz="2000" b="0" i="0" u="none" strike="noStrike" cap="none" baseline="0" dirty="0" smtClean="0">
              <a:solidFill>
                <a:schemeClr val="dk1"/>
              </a:solidFill>
              <a:latin typeface="Verdana"/>
              <a:ea typeface="Verdana"/>
              <a:cs typeface="Verdana"/>
              <a:sym typeface="Verdana"/>
            </a:endParaRPr>
          </a:p>
          <a:p>
            <a:pPr marL="0" marR="0" lvl="0" indent="0" algn="l" rtl="0">
              <a:spcBef>
                <a:spcPts val="400"/>
              </a:spcBef>
              <a:spcAft>
                <a:spcPts val="0"/>
              </a:spcAft>
              <a:buClr>
                <a:schemeClr val="lt2"/>
              </a:buClr>
              <a:buSzPct val="70000"/>
              <a:buFont typeface="Courier New"/>
              <a:buChar char="o"/>
            </a:pPr>
            <a:endParaRPr lang="x-none" sz="2000" b="0" i="0" u="none" strike="noStrike" cap="none" baseline="0">
              <a:solidFill>
                <a:schemeClr val="dk1"/>
              </a:solidFill>
              <a:latin typeface="Verdana"/>
              <a:ea typeface="Verdana"/>
              <a:cs typeface="Verdana"/>
              <a:sym typeface="Verdana"/>
            </a:endParaRPr>
          </a:p>
          <a:p>
            <a:pPr marL="0" marR="0" lvl="0" indent="0" algn="l" rtl="0">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Focus on behaviour that is typical or unusual for the child being observed.</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250825" y="533400"/>
            <a:ext cx="8713786" cy="808037"/>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2600" b="1" i="0" u="none" strike="noStrike" cap="small" baseline="0">
                <a:solidFill>
                  <a:schemeClr val="dk2"/>
                </a:solidFill>
                <a:latin typeface="Verdana"/>
                <a:ea typeface="Verdana"/>
                <a:cs typeface="Verdana"/>
                <a:sym typeface="Verdana"/>
              </a:rPr>
              <a:t>An example of an Observation recording sheet.</a:t>
            </a:r>
          </a:p>
        </p:txBody>
      </p:sp>
      <p:sp>
        <p:nvSpPr>
          <p:cNvPr id="148" name="Shape 148"/>
          <p:cNvSpPr txBox="1">
            <a:spLocks noGrp="1"/>
          </p:cNvSpPr>
          <p:nvPr>
            <p:ph type="body" idx="1"/>
          </p:nvPr>
        </p:nvSpPr>
        <p:spPr>
          <a:xfrm>
            <a:off x="446087" y="1839911"/>
            <a:ext cx="8229600" cy="4286250"/>
          </a:xfrm>
          <a:prstGeom prst="rect">
            <a:avLst/>
          </a:prstGeom>
          <a:noFill/>
          <a:ln>
            <a:noFill/>
          </a:ln>
        </p:spPr>
        <p:txBody>
          <a:bodyPr lIns="91425" tIns="45700" rIns="91425" bIns="45700" anchor="t" anchorCtr="0">
            <a:spAutoFit/>
          </a:bodyPr>
          <a:lstStyle/>
          <a:p>
            <a:pPr marL="0" marR="0" lvl="0" indent="0" algn="l" rtl="0">
              <a:lnSpc>
                <a:spcPct val="90000"/>
              </a:lnSpc>
              <a:spcBef>
                <a:spcPts val="400"/>
              </a:spcBef>
              <a:spcAft>
                <a:spcPts val="0"/>
              </a:spcAft>
              <a:buClr>
                <a:schemeClr val="lt2"/>
              </a:buClr>
              <a:buSzPct val="25000"/>
              <a:buFont typeface="Verdana"/>
              <a:buNone/>
            </a:pPr>
            <a:r>
              <a:rPr lang="x-none" sz="2000" b="1" i="0" u="none" strike="noStrike" cap="none" baseline="0">
                <a:solidFill>
                  <a:schemeClr val="dk1"/>
                </a:solidFill>
                <a:latin typeface="Verdana"/>
                <a:ea typeface="Verdana"/>
                <a:cs typeface="Verdana"/>
                <a:sym typeface="Verdana"/>
              </a:rPr>
              <a:t>Name of child:</a:t>
            </a:r>
            <a:r>
              <a:rPr lang="x-none" sz="2000" b="0" i="0" u="none" strike="noStrike" cap="none" baseline="0">
                <a:solidFill>
                  <a:schemeClr val="dk1"/>
                </a:solidFill>
                <a:latin typeface="Verdana"/>
                <a:ea typeface="Verdana"/>
                <a:cs typeface="Verdana"/>
                <a:sym typeface="Verdana"/>
              </a:rPr>
              <a:t> Julia G.</a:t>
            </a:r>
          </a:p>
          <a:p>
            <a:pPr marL="0" marR="0" lvl="0" indent="0" algn="l" rtl="0">
              <a:lnSpc>
                <a:spcPct val="90000"/>
              </a:lnSpc>
              <a:spcBef>
                <a:spcPts val="400"/>
              </a:spcBef>
              <a:spcAft>
                <a:spcPts val="0"/>
              </a:spcAft>
              <a:buClr>
                <a:schemeClr val="lt2"/>
              </a:buClr>
              <a:buSzPct val="25000"/>
              <a:buFont typeface="Verdana"/>
              <a:buNone/>
            </a:pPr>
            <a:r>
              <a:rPr lang="x-none" sz="2000" b="1" i="0" u="none" strike="noStrike" cap="none" baseline="0">
                <a:solidFill>
                  <a:schemeClr val="dk1"/>
                </a:solidFill>
                <a:latin typeface="Verdana"/>
                <a:ea typeface="Verdana"/>
                <a:cs typeface="Verdana"/>
                <a:sym typeface="Verdana"/>
              </a:rPr>
              <a:t>D.O.B. </a:t>
            </a:r>
            <a:r>
              <a:rPr lang="x-none" sz="2000" b="0" i="0" u="none" strike="noStrike" cap="none" baseline="0">
                <a:solidFill>
                  <a:schemeClr val="dk1"/>
                </a:solidFill>
                <a:latin typeface="Verdana"/>
                <a:ea typeface="Verdana"/>
                <a:cs typeface="Verdana"/>
                <a:sym typeface="Verdana"/>
              </a:rPr>
              <a:t>15/02/2003</a:t>
            </a:r>
          </a:p>
          <a:p>
            <a:pPr marL="0" marR="0" lvl="0" indent="0" algn="l" rtl="0">
              <a:lnSpc>
                <a:spcPct val="90000"/>
              </a:lnSpc>
              <a:spcBef>
                <a:spcPts val="400"/>
              </a:spcBef>
              <a:spcAft>
                <a:spcPts val="0"/>
              </a:spcAft>
              <a:buClr>
                <a:schemeClr val="lt2"/>
              </a:buClr>
              <a:buSzPct val="25000"/>
              <a:buFont typeface="Verdana"/>
              <a:buNone/>
            </a:pPr>
            <a:r>
              <a:rPr lang="x-none" sz="2000" b="1" i="0" u="none" strike="noStrike" cap="none" baseline="0">
                <a:solidFill>
                  <a:schemeClr val="dk1"/>
                </a:solidFill>
                <a:latin typeface="Verdana"/>
                <a:ea typeface="Verdana"/>
                <a:cs typeface="Verdana"/>
                <a:sym typeface="Verdana"/>
              </a:rPr>
              <a:t>Date of observation: </a:t>
            </a:r>
            <a:r>
              <a:rPr lang="x-none" sz="2000" b="0" i="0" u="none" strike="noStrike" cap="none" baseline="0">
                <a:solidFill>
                  <a:schemeClr val="dk1"/>
                </a:solidFill>
                <a:latin typeface="Verdana"/>
                <a:ea typeface="Verdana"/>
                <a:cs typeface="Verdana"/>
                <a:sym typeface="Verdana"/>
              </a:rPr>
              <a:t>13/03/08</a:t>
            </a:r>
          </a:p>
          <a:p>
            <a:pPr marL="0" marR="0" lvl="0" indent="0" algn="l" rtl="0">
              <a:lnSpc>
                <a:spcPct val="90000"/>
              </a:lnSpc>
              <a:spcBef>
                <a:spcPts val="400"/>
              </a:spcBef>
              <a:spcAft>
                <a:spcPts val="0"/>
              </a:spcAft>
              <a:buClr>
                <a:schemeClr val="lt2"/>
              </a:buClr>
              <a:buSzPct val="25000"/>
              <a:buFont typeface="Verdana"/>
              <a:buNone/>
            </a:pPr>
            <a:r>
              <a:rPr lang="x-none" sz="2000" b="1" i="0" u="none" strike="noStrike" cap="none" baseline="0">
                <a:solidFill>
                  <a:schemeClr val="dk1"/>
                </a:solidFill>
                <a:latin typeface="Verdana"/>
                <a:ea typeface="Verdana"/>
                <a:cs typeface="Verdana"/>
                <a:sym typeface="Verdana"/>
              </a:rPr>
              <a:t>Age:</a:t>
            </a:r>
            <a:r>
              <a:rPr lang="x-none" sz="2000" b="0" i="0" u="none" strike="noStrike" cap="none" baseline="0">
                <a:solidFill>
                  <a:schemeClr val="dk1"/>
                </a:solidFill>
                <a:latin typeface="Verdana"/>
                <a:ea typeface="Verdana"/>
                <a:cs typeface="Verdana"/>
                <a:sym typeface="Verdana"/>
              </a:rPr>
              <a:t> 5.1</a:t>
            </a:r>
          </a:p>
          <a:p>
            <a:pPr marL="0" marR="0" lvl="0" indent="0" algn="l" rtl="0">
              <a:lnSpc>
                <a:spcPct val="90000"/>
              </a:lnSpc>
              <a:spcBef>
                <a:spcPts val="400"/>
              </a:spcBef>
              <a:spcAft>
                <a:spcPts val="0"/>
              </a:spcAft>
              <a:buClr>
                <a:schemeClr val="lt2"/>
              </a:buClr>
              <a:buSzPct val="25000"/>
              <a:buFont typeface="Verdana"/>
              <a:buNone/>
            </a:pPr>
            <a:r>
              <a:rPr lang="x-none" sz="2000" b="1" i="0" u="none" strike="noStrike" cap="none" baseline="0">
                <a:solidFill>
                  <a:schemeClr val="dk1"/>
                </a:solidFill>
                <a:latin typeface="Verdana"/>
                <a:ea typeface="Verdana"/>
                <a:cs typeface="Verdana"/>
                <a:sym typeface="Verdana"/>
              </a:rPr>
              <a:t>Teacher’s name: </a:t>
            </a:r>
            <a:r>
              <a:rPr lang="x-none" sz="2000" b="0" i="0" u="none" strike="noStrike" cap="none" baseline="0">
                <a:solidFill>
                  <a:schemeClr val="dk1"/>
                </a:solidFill>
                <a:latin typeface="Verdana"/>
                <a:ea typeface="Verdana"/>
                <a:cs typeface="Verdana"/>
                <a:sym typeface="Verdana"/>
              </a:rPr>
              <a:t>Rosanne S</a:t>
            </a:r>
          </a:p>
          <a:p>
            <a:pPr marL="0" marR="0" lvl="0" indent="0" algn="l" rtl="0">
              <a:lnSpc>
                <a:spcPct val="90000"/>
              </a:lnSpc>
              <a:spcBef>
                <a:spcPts val="400"/>
              </a:spcBef>
              <a:spcAft>
                <a:spcPts val="0"/>
              </a:spcAft>
              <a:buClr>
                <a:schemeClr val="lt2"/>
              </a:buClr>
              <a:buSzPct val="25000"/>
              <a:buFont typeface="Verdana"/>
              <a:buNone/>
            </a:pPr>
            <a:r>
              <a:rPr lang="x-none" sz="2000" b="1" i="0" u="none" strike="noStrike" cap="none" baseline="0">
                <a:solidFill>
                  <a:schemeClr val="dk1"/>
                </a:solidFill>
                <a:latin typeface="Verdana"/>
                <a:ea typeface="Verdana"/>
                <a:cs typeface="Verdana"/>
                <a:sym typeface="Verdana"/>
              </a:rPr>
              <a:t>Time of observation: </a:t>
            </a:r>
            <a:r>
              <a:rPr lang="x-none" sz="2000" b="0" i="0" u="none" strike="noStrike" cap="none" baseline="0">
                <a:solidFill>
                  <a:schemeClr val="dk1"/>
                </a:solidFill>
                <a:latin typeface="Verdana"/>
                <a:ea typeface="Verdana"/>
                <a:cs typeface="Verdana"/>
                <a:sym typeface="Verdana"/>
              </a:rPr>
              <a:t>9.30am</a:t>
            </a:r>
          </a:p>
          <a:p>
            <a:pPr marL="0" marR="0" lvl="0" indent="0" algn="l" rtl="0">
              <a:lnSpc>
                <a:spcPct val="90000"/>
              </a:lnSpc>
              <a:spcBef>
                <a:spcPts val="400"/>
              </a:spcBef>
              <a:spcAft>
                <a:spcPts val="0"/>
              </a:spcAft>
              <a:buClr>
                <a:schemeClr val="lt2"/>
              </a:buClr>
              <a:buSzPct val="25000"/>
              <a:buFont typeface="Verdana"/>
              <a:buNone/>
            </a:pPr>
            <a:r>
              <a:rPr lang="x-none" sz="2000" b="1" i="0" u="none" strike="noStrike" cap="none" baseline="0">
                <a:solidFill>
                  <a:schemeClr val="dk1"/>
                </a:solidFill>
                <a:latin typeface="Verdana"/>
                <a:ea typeface="Verdana"/>
                <a:cs typeface="Verdana"/>
                <a:sym typeface="Verdana"/>
              </a:rPr>
              <a:t>Time observation completed: </a:t>
            </a:r>
            <a:r>
              <a:rPr lang="x-none" sz="2000" b="0" i="0" u="none" strike="noStrike" cap="none" baseline="0">
                <a:solidFill>
                  <a:schemeClr val="dk1"/>
                </a:solidFill>
                <a:latin typeface="Verdana"/>
                <a:ea typeface="Verdana"/>
                <a:cs typeface="Verdana"/>
                <a:sym typeface="Verdana"/>
              </a:rPr>
              <a:t>9.45am</a:t>
            </a:r>
          </a:p>
          <a:p>
            <a:pPr marL="0" marR="0" lvl="0" indent="0" algn="l" rtl="0">
              <a:lnSpc>
                <a:spcPct val="90000"/>
              </a:lnSpc>
              <a:spcBef>
                <a:spcPts val="400"/>
              </a:spcBef>
              <a:spcAft>
                <a:spcPts val="0"/>
              </a:spcAft>
              <a:buClr>
                <a:schemeClr val="lt2"/>
              </a:buClr>
              <a:buSzPct val="25000"/>
              <a:buFont typeface="Verdana"/>
              <a:buNone/>
            </a:pPr>
            <a:r>
              <a:rPr lang="x-none" sz="2000" b="1" i="0" u="none" strike="noStrike" cap="none" baseline="0">
                <a:solidFill>
                  <a:schemeClr val="dk1"/>
                </a:solidFill>
                <a:latin typeface="Verdana"/>
                <a:ea typeface="Verdana"/>
                <a:cs typeface="Verdana"/>
                <a:sym typeface="Verdana"/>
              </a:rPr>
              <a:t>Activity/Setting: </a:t>
            </a:r>
            <a:r>
              <a:rPr lang="x-none" sz="2000" b="0" i="0" u="none" strike="noStrike" cap="none" baseline="0">
                <a:solidFill>
                  <a:schemeClr val="dk1"/>
                </a:solidFill>
                <a:latin typeface="Verdana"/>
                <a:ea typeface="Verdana"/>
                <a:cs typeface="Verdana"/>
                <a:sym typeface="Verdana"/>
              </a:rPr>
              <a:t>Process writing session, seated at table with three other children.</a:t>
            </a:r>
          </a:p>
          <a:p>
            <a:pPr marL="0" marR="0" lvl="0" indent="0" algn="l" rtl="0">
              <a:lnSpc>
                <a:spcPct val="90000"/>
              </a:lnSpc>
              <a:spcBef>
                <a:spcPts val="400"/>
              </a:spcBef>
              <a:spcAft>
                <a:spcPts val="0"/>
              </a:spcAft>
              <a:buClr>
                <a:schemeClr val="lt2"/>
              </a:buClr>
              <a:buSzPct val="25000"/>
              <a:buFont typeface="Verdana"/>
              <a:buNone/>
            </a:pPr>
            <a:r>
              <a:rPr lang="x-none" sz="2000" b="1" i="0" u="none" strike="noStrike" cap="none" baseline="0">
                <a:solidFill>
                  <a:schemeClr val="dk1"/>
                </a:solidFill>
                <a:latin typeface="Verdana"/>
                <a:ea typeface="Verdana"/>
                <a:cs typeface="Verdana"/>
                <a:sym typeface="Verdana"/>
              </a:rPr>
              <a:t>Type of record (Anecdotal, running record, event sampling, time sampling): </a:t>
            </a:r>
            <a:r>
              <a:rPr lang="x-none" sz="2000" b="0" i="0" u="none" strike="noStrike" cap="none" baseline="0">
                <a:solidFill>
                  <a:schemeClr val="dk1"/>
                </a:solidFill>
                <a:latin typeface="Verdana"/>
                <a:ea typeface="Verdana"/>
                <a:cs typeface="Verdana"/>
                <a:sym typeface="Verdana"/>
              </a:rPr>
              <a:t>Anecdotal</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body" idx="1"/>
          </p:nvPr>
        </p:nvSpPr>
        <p:spPr>
          <a:xfrm>
            <a:off x="457200" y="620712"/>
            <a:ext cx="8229600" cy="5510211"/>
          </a:xfrm>
          <a:prstGeom prst="rect">
            <a:avLst/>
          </a:prstGeom>
          <a:noFill/>
          <a:ln>
            <a:noFill/>
          </a:ln>
        </p:spPr>
        <p:txBody>
          <a:bodyPr lIns="91425" tIns="45700" rIns="91425" bIns="45700" anchor="t" anchorCtr="0">
            <a:spAutoFit/>
          </a:bodyPr>
          <a:lstStyle/>
          <a:p>
            <a:pPr marL="0" marR="0" lvl="0" indent="0" algn="l" rtl="0">
              <a:lnSpc>
                <a:spcPct val="80000"/>
              </a:lnSpc>
              <a:spcBef>
                <a:spcPts val="400"/>
              </a:spcBef>
              <a:spcAft>
                <a:spcPts val="0"/>
              </a:spcAft>
              <a:buClr>
                <a:schemeClr val="lt2"/>
              </a:buClr>
              <a:buSzPct val="25000"/>
              <a:buFont typeface="Arial"/>
              <a:buNone/>
            </a:pPr>
            <a:r>
              <a:rPr lang="x-none" sz="2000" b="1" i="0" u="none" strike="noStrike" cap="none" baseline="0">
                <a:solidFill>
                  <a:schemeClr val="dk1"/>
                </a:solidFill>
                <a:latin typeface="Arial"/>
                <a:ea typeface="Arial"/>
                <a:cs typeface="Arial"/>
                <a:sym typeface="Arial"/>
              </a:rPr>
              <a:t>Purpose of the observation: </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Arial"/>
                <a:ea typeface="Arial"/>
                <a:cs typeface="Arial"/>
                <a:sym typeface="Arial"/>
              </a:rPr>
              <a:t>To investigate the reasons for Julia’s inability to attend to and attempt writing.</a:t>
            </a:r>
          </a:p>
          <a:p>
            <a:endParaRPr lang="x-none" sz="2000" b="0" i="0" u="none" strike="noStrike" cap="none" baseline="0">
              <a:solidFill>
                <a:schemeClr val="dk1"/>
              </a:solidFill>
              <a:latin typeface="Arial"/>
              <a:ea typeface="Arial"/>
              <a:cs typeface="Arial"/>
              <a:sym typeface="Arial"/>
            </a:endParaRPr>
          </a:p>
          <a:p>
            <a:pPr marL="0" marR="0" lvl="0" indent="0" algn="l" rtl="0">
              <a:lnSpc>
                <a:spcPct val="80000"/>
              </a:lnSpc>
              <a:spcBef>
                <a:spcPts val="400"/>
              </a:spcBef>
              <a:spcAft>
                <a:spcPts val="0"/>
              </a:spcAft>
              <a:buClr>
                <a:schemeClr val="lt2"/>
              </a:buClr>
              <a:buSzPct val="25000"/>
              <a:buFont typeface="Arial"/>
              <a:buNone/>
            </a:pPr>
            <a:r>
              <a:rPr lang="x-none" sz="2000" b="1" i="0" u="none" strike="noStrike" cap="none" baseline="0">
                <a:solidFill>
                  <a:schemeClr val="dk1"/>
                </a:solidFill>
                <a:latin typeface="Arial"/>
                <a:ea typeface="Arial"/>
                <a:cs typeface="Arial"/>
                <a:sym typeface="Arial"/>
              </a:rPr>
              <a:t>Description of the setting: </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Arial"/>
                <a:ea typeface="Arial"/>
                <a:cs typeface="Arial"/>
                <a:sym typeface="Arial"/>
              </a:rPr>
              <a:t>Julia is sitting at a table alongside three other children.</a:t>
            </a:r>
          </a:p>
          <a:p>
            <a:endParaRPr lang="x-none" sz="2000" b="0" i="0" u="none" strike="noStrike" cap="none" baseline="0">
              <a:solidFill>
                <a:schemeClr val="dk1"/>
              </a:solidFill>
              <a:latin typeface="Arial"/>
              <a:ea typeface="Arial"/>
              <a:cs typeface="Arial"/>
              <a:sym typeface="Arial"/>
            </a:endParaRPr>
          </a:p>
          <a:p>
            <a:pPr marL="0" marR="0" lvl="0" indent="0" algn="l" rtl="0">
              <a:lnSpc>
                <a:spcPct val="80000"/>
              </a:lnSpc>
              <a:spcBef>
                <a:spcPts val="400"/>
              </a:spcBef>
              <a:spcAft>
                <a:spcPts val="0"/>
              </a:spcAft>
              <a:buClr>
                <a:schemeClr val="lt2"/>
              </a:buClr>
              <a:buSzPct val="25000"/>
              <a:buFont typeface="Arial"/>
              <a:buNone/>
            </a:pPr>
            <a:r>
              <a:rPr lang="x-none" sz="2000" b="1" i="0" u="none" strike="noStrike" cap="none" baseline="0">
                <a:solidFill>
                  <a:schemeClr val="dk1"/>
                </a:solidFill>
                <a:latin typeface="Arial"/>
                <a:ea typeface="Arial"/>
                <a:cs typeface="Arial"/>
                <a:sym typeface="Arial"/>
              </a:rPr>
              <a:t>Record of observation: </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Arial"/>
                <a:ea typeface="Arial"/>
                <a:cs typeface="Arial"/>
                <a:sym typeface="Arial"/>
              </a:rPr>
              <a:t>Julia picks up her pencil in her left hand transfers it to her right hand then relaces it onto the table. She sits and watches the other children and attempts to make conversation with them. With prompting she picks up her pencil with her left hand and holds it in a fisted grasp. She begins to put a mark on the page then replaces the pencil onto the table. She again attempts to make conversation with the other children who do not respond. She looks through her pencil case and takes out all her coloured pencils, some drop to the floor and she spends times picking them all up.</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body" idx="1"/>
          </p:nvPr>
        </p:nvSpPr>
        <p:spPr>
          <a:xfrm>
            <a:off x="395287" y="765175"/>
            <a:ext cx="8229600" cy="5581650"/>
          </a:xfrm>
          <a:prstGeom prst="rect">
            <a:avLst/>
          </a:prstGeom>
          <a:noFill/>
          <a:ln>
            <a:noFill/>
          </a:ln>
        </p:spPr>
        <p:txBody>
          <a:bodyPr lIns="91425" tIns="45700" rIns="91425" bIns="45700" anchor="t" anchorCtr="0">
            <a:spAutoFit/>
          </a:bodyPr>
          <a:lstStyle/>
          <a:p>
            <a:pPr marL="0" marR="0" lvl="0" indent="0" algn="l" rtl="0">
              <a:lnSpc>
                <a:spcPct val="80000"/>
              </a:lnSpc>
              <a:spcBef>
                <a:spcPts val="400"/>
              </a:spcBef>
              <a:spcAft>
                <a:spcPts val="0"/>
              </a:spcAft>
              <a:buClr>
                <a:schemeClr val="lt2"/>
              </a:buClr>
              <a:buSzPct val="25000"/>
              <a:buFont typeface="Arial"/>
              <a:buNone/>
            </a:pPr>
            <a:r>
              <a:rPr lang="x-none" sz="2000" b="1" i="0" u="none" strike="noStrike" cap="none" baseline="0">
                <a:solidFill>
                  <a:schemeClr val="dk1"/>
                </a:solidFill>
                <a:latin typeface="Arial"/>
                <a:ea typeface="Arial"/>
                <a:cs typeface="Arial"/>
                <a:sym typeface="Arial"/>
              </a:rPr>
              <a:t>Interpretation:</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Arial"/>
                <a:ea typeface="Arial"/>
                <a:cs typeface="Arial"/>
                <a:sym typeface="Arial"/>
              </a:rPr>
              <a:t>This observation reflects other observations taken over the past few weeks. Julia repeatedly changes hands when commencing writing although she appears to have a left hand preference. Her immature grip on the pencil is making it difficult for her to use the pencil. She appears to use a number of diversions such as talking to other children and playing with other things to avoid the task at hand. Overall, Julia requires help in refining her handedness and she requires practice at holding a range of pencils, crayons, felt tipped pens etc. in a more mature grip.</a:t>
            </a:r>
          </a:p>
          <a:p>
            <a:pPr marL="0" marR="0" lvl="0" indent="0" algn="l" rtl="0">
              <a:lnSpc>
                <a:spcPct val="80000"/>
              </a:lnSpc>
              <a:spcBef>
                <a:spcPts val="400"/>
              </a:spcBef>
              <a:spcAft>
                <a:spcPts val="0"/>
              </a:spcAft>
              <a:buClr>
                <a:schemeClr val="lt2"/>
              </a:buClr>
              <a:buSzPct val="25000"/>
              <a:buFont typeface="Arial"/>
              <a:buNone/>
            </a:pPr>
            <a:r>
              <a:rPr lang="x-none" sz="2000" b="1" i="0" u="none" strike="noStrike" cap="none" baseline="0">
                <a:solidFill>
                  <a:schemeClr val="dk1"/>
                </a:solidFill>
                <a:latin typeface="Arial"/>
                <a:ea typeface="Arial"/>
                <a:cs typeface="Arial"/>
                <a:sym typeface="Arial"/>
              </a:rPr>
              <a:t>Action plan:</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Arial"/>
                <a:ea typeface="Arial"/>
                <a:cs typeface="Arial"/>
                <a:sym typeface="Arial"/>
              </a:rPr>
              <a:t>To provide more open-ended experiences such as drawing with a wide range of equipment (crayons, thin and thick felt tipped pens, pencils) painting and play dough with a relaxed, non-threatening expectation.</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Arial"/>
                <a:ea typeface="Arial"/>
                <a:cs typeface="Arial"/>
                <a:sym typeface="Arial"/>
              </a:rPr>
              <a:t>To provide Julia with a range of print material so that she can develop an awareness and concept of the print medium.</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Arial"/>
                <a:ea typeface="Arial"/>
                <a:cs typeface="Arial"/>
                <a:sym typeface="Arial"/>
              </a:rPr>
              <a:t>To communicate with the parents so that they can further facilitate Julia’s awareness of print and practice with a range of drawing materials at home.</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457200" y="533400"/>
            <a:ext cx="8229600" cy="592136"/>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2600" b="1" i="0" u="none" strike="noStrike" cap="small" baseline="0">
                <a:solidFill>
                  <a:schemeClr val="dk2"/>
                </a:solidFill>
                <a:latin typeface="Verdana"/>
                <a:ea typeface="Verdana"/>
                <a:cs typeface="Verdana"/>
                <a:sym typeface="Verdana"/>
              </a:rPr>
              <a:t>Running Records</a:t>
            </a:r>
          </a:p>
        </p:txBody>
      </p:sp>
      <p:sp>
        <p:nvSpPr>
          <p:cNvPr id="164" name="Shape 164"/>
          <p:cNvSpPr txBox="1">
            <a:spLocks noGrp="1"/>
          </p:cNvSpPr>
          <p:nvPr>
            <p:ph type="body" idx="1"/>
          </p:nvPr>
        </p:nvSpPr>
        <p:spPr>
          <a:xfrm>
            <a:off x="457200" y="1828800"/>
            <a:ext cx="8229600" cy="4302124"/>
          </a:xfrm>
          <a:prstGeom prst="rect">
            <a:avLst/>
          </a:prstGeom>
          <a:noFill/>
          <a:ln>
            <a:noFill/>
          </a:ln>
        </p:spPr>
        <p:txBody>
          <a:bodyPr lIns="91425" tIns="45700" rIns="91425" bIns="45700" anchor="t" anchorCtr="0">
            <a:spAutoFit/>
          </a:bodyPr>
          <a:lstStyle/>
          <a:p>
            <a:pPr marL="0" marR="0" lvl="0" indent="0" algn="l" rtl="0">
              <a:lnSpc>
                <a:spcPct val="9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Arial"/>
                <a:ea typeface="Arial"/>
                <a:cs typeface="Arial"/>
                <a:sym typeface="Arial"/>
              </a:rPr>
              <a:t>Running records are sometimes referred to as the ‘descriptive narrative’ form of observation </a:t>
            </a:r>
          </a:p>
          <a:p>
            <a:pPr marL="0" marR="0" lvl="0" indent="0" algn="l" rtl="0">
              <a:lnSpc>
                <a:spcPct val="9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Arial"/>
                <a:ea typeface="Arial"/>
                <a:cs typeface="Arial"/>
                <a:sym typeface="Arial"/>
              </a:rPr>
              <a:t>Observer records as much as possible about what happens or was said during the observation  period </a:t>
            </a:r>
          </a:p>
          <a:p>
            <a:endParaRPr lang="x-none" sz="2000" b="0" i="0" u="none" strike="noStrike" cap="none" baseline="0">
              <a:solidFill>
                <a:schemeClr val="dk1"/>
              </a:solidFill>
              <a:latin typeface="Arial"/>
              <a:ea typeface="Arial"/>
              <a:cs typeface="Arial"/>
              <a:sym typeface="Arial"/>
            </a:endParaRPr>
          </a:p>
        </p:txBody>
      </p:sp>
      <p:sp>
        <p:nvSpPr>
          <p:cNvPr id="165" name="Shape 165"/>
          <p:cNvSpPr/>
          <p:nvPr/>
        </p:nvSpPr>
        <p:spPr>
          <a:xfrm>
            <a:off x="2428875" y="3071811"/>
            <a:ext cx="4071936" cy="3146424"/>
          </a:xfrm>
          <a:prstGeom prst="rect">
            <a:avLst/>
          </a:prstGeom>
          <a:blipFill>
            <a:blip r:embed="rId3"/>
            <a:stretch>
              <a:fillRect/>
            </a:stretch>
          </a:blipFill>
        </p:spPr>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body" idx="1"/>
          </p:nvPr>
        </p:nvSpPr>
        <p:spPr>
          <a:xfrm>
            <a:off x="395287" y="1916111"/>
            <a:ext cx="8229600" cy="3959225"/>
          </a:xfrm>
          <a:prstGeom prst="rect">
            <a:avLst/>
          </a:prstGeom>
          <a:noFill/>
          <a:ln>
            <a:noFill/>
          </a:ln>
        </p:spPr>
        <p:txBody>
          <a:bodyPr lIns="91425" tIns="45700" rIns="91425" bIns="45700" anchor="t" anchorCtr="0">
            <a:spAutoFit/>
          </a:bodyPr>
          <a:lstStyle/>
          <a:p>
            <a:pPr marL="0" marR="0" lvl="0" indent="0" algn="l" rtl="0">
              <a:lnSpc>
                <a:spcPct val="80000"/>
              </a:lnSpc>
              <a:spcBef>
                <a:spcPts val="320"/>
              </a:spcBef>
              <a:spcAft>
                <a:spcPts val="0"/>
              </a:spcAft>
              <a:buClr>
                <a:schemeClr val="lt2"/>
              </a:buClr>
              <a:buSzPct val="25000"/>
              <a:buFont typeface="Verdana"/>
              <a:buNone/>
            </a:pPr>
            <a:r>
              <a:rPr lang="x-none" sz="1600" b="1" i="0" u="none" strike="noStrike" cap="none" baseline="0">
                <a:solidFill>
                  <a:schemeClr val="dk1"/>
                </a:solidFill>
                <a:latin typeface="Verdana"/>
                <a:ea typeface="Verdana"/>
                <a:cs typeface="Verdana"/>
                <a:sym typeface="Verdana"/>
              </a:rPr>
              <a:t>Name of child:</a:t>
            </a:r>
            <a:r>
              <a:rPr lang="x-none" sz="1600" b="0" i="0" u="none" strike="noStrike" cap="none" baseline="0">
                <a:solidFill>
                  <a:schemeClr val="dk1"/>
                </a:solidFill>
                <a:latin typeface="Verdana"/>
                <a:ea typeface="Verdana"/>
                <a:cs typeface="Verdana"/>
                <a:sym typeface="Verdana"/>
              </a:rPr>
              <a:t> Julia G.</a:t>
            </a:r>
          </a:p>
          <a:p>
            <a:pPr marL="0" marR="0" lvl="0" indent="0" algn="l" rtl="0">
              <a:lnSpc>
                <a:spcPct val="80000"/>
              </a:lnSpc>
              <a:spcBef>
                <a:spcPts val="320"/>
              </a:spcBef>
              <a:spcAft>
                <a:spcPts val="0"/>
              </a:spcAft>
              <a:buClr>
                <a:schemeClr val="lt2"/>
              </a:buClr>
              <a:buSzPct val="25000"/>
              <a:buFont typeface="Verdana"/>
              <a:buNone/>
            </a:pPr>
            <a:r>
              <a:rPr lang="x-none" sz="1600" b="1" i="0" u="none" strike="noStrike" cap="none" baseline="0">
                <a:solidFill>
                  <a:schemeClr val="dk1"/>
                </a:solidFill>
                <a:latin typeface="Verdana"/>
                <a:ea typeface="Verdana"/>
                <a:cs typeface="Verdana"/>
                <a:sym typeface="Verdana"/>
              </a:rPr>
              <a:t>D.O.B. </a:t>
            </a:r>
            <a:r>
              <a:rPr lang="x-none" sz="1600" b="0" i="0" u="none" strike="noStrike" cap="none" baseline="0">
                <a:solidFill>
                  <a:schemeClr val="dk1"/>
                </a:solidFill>
                <a:latin typeface="Verdana"/>
                <a:ea typeface="Verdana"/>
                <a:cs typeface="Verdana"/>
                <a:sym typeface="Verdana"/>
              </a:rPr>
              <a:t>15/02/2003</a:t>
            </a:r>
          </a:p>
          <a:p>
            <a:pPr marL="0" marR="0" lvl="0" indent="0" algn="l" rtl="0">
              <a:lnSpc>
                <a:spcPct val="80000"/>
              </a:lnSpc>
              <a:spcBef>
                <a:spcPts val="320"/>
              </a:spcBef>
              <a:spcAft>
                <a:spcPts val="0"/>
              </a:spcAft>
              <a:buClr>
                <a:schemeClr val="lt2"/>
              </a:buClr>
              <a:buSzPct val="25000"/>
              <a:buFont typeface="Verdana"/>
              <a:buNone/>
            </a:pPr>
            <a:r>
              <a:rPr lang="x-none" sz="1600" b="1" i="0" u="none" strike="noStrike" cap="none" baseline="0">
                <a:solidFill>
                  <a:schemeClr val="dk1"/>
                </a:solidFill>
                <a:latin typeface="Verdana"/>
                <a:ea typeface="Verdana"/>
                <a:cs typeface="Verdana"/>
                <a:sym typeface="Verdana"/>
              </a:rPr>
              <a:t>Date of observation: </a:t>
            </a:r>
            <a:r>
              <a:rPr lang="x-none" sz="1600" b="0" i="0" u="none" strike="noStrike" cap="none" baseline="0">
                <a:solidFill>
                  <a:schemeClr val="dk1"/>
                </a:solidFill>
                <a:latin typeface="Verdana"/>
                <a:ea typeface="Verdana"/>
                <a:cs typeface="Verdana"/>
                <a:sym typeface="Verdana"/>
              </a:rPr>
              <a:t>13/03/08</a:t>
            </a:r>
          </a:p>
          <a:p>
            <a:pPr marL="0" marR="0" lvl="0" indent="0" algn="l" rtl="0">
              <a:lnSpc>
                <a:spcPct val="80000"/>
              </a:lnSpc>
              <a:spcBef>
                <a:spcPts val="320"/>
              </a:spcBef>
              <a:spcAft>
                <a:spcPts val="0"/>
              </a:spcAft>
              <a:buClr>
                <a:schemeClr val="lt2"/>
              </a:buClr>
              <a:buSzPct val="25000"/>
              <a:buFont typeface="Verdana"/>
              <a:buNone/>
            </a:pPr>
            <a:r>
              <a:rPr lang="x-none" sz="1600" b="1" i="0" u="none" strike="noStrike" cap="none" baseline="0">
                <a:solidFill>
                  <a:schemeClr val="dk1"/>
                </a:solidFill>
                <a:latin typeface="Verdana"/>
                <a:ea typeface="Verdana"/>
                <a:cs typeface="Verdana"/>
                <a:sym typeface="Verdana"/>
              </a:rPr>
              <a:t>Age:</a:t>
            </a:r>
            <a:r>
              <a:rPr lang="x-none" sz="1600" b="0" i="0" u="none" strike="noStrike" cap="none" baseline="0">
                <a:solidFill>
                  <a:schemeClr val="dk1"/>
                </a:solidFill>
                <a:latin typeface="Verdana"/>
                <a:ea typeface="Verdana"/>
                <a:cs typeface="Verdana"/>
                <a:sym typeface="Verdana"/>
              </a:rPr>
              <a:t> 5.1</a:t>
            </a:r>
          </a:p>
          <a:p>
            <a:pPr marL="0" marR="0" lvl="0" indent="0" algn="l" rtl="0">
              <a:lnSpc>
                <a:spcPct val="80000"/>
              </a:lnSpc>
              <a:spcBef>
                <a:spcPts val="320"/>
              </a:spcBef>
              <a:spcAft>
                <a:spcPts val="0"/>
              </a:spcAft>
              <a:buClr>
                <a:schemeClr val="lt2"/>
              </a:buClr>
              <a:buSzPct val="25000"/>
              <a:buFont typeface="Verdana"/>
              <a:buNone/>
            </a:pPr>
            <a:r>
              <a:rPr lang="x-none" sz="1600" b="1" i="0" u="none" strike="noStrike" cap="none" baseline="0">
                <a:solidFill>
                  <a:schemeClr val="dk1"/>
                </a:solidFill>
                <a:latin typeface="Verdana"/>
                <a:ea typeface="Verdana"/>
                <a:cs typeface="Verdana"/>
                <a:sym typeface="Verdana"/>
              </a:rPr>
              <a:t>Teacher’s name: </a:t>
            </a:r>
            <a:r>
              <a:rPr lang="x-none" sz="1600" b="0" i="0" u="none" strike="noStrike" cap="none" baseline="0">
                <a:solidFill>
                  <a:schemeClr val="dk1"/>
                </a:solidFill>
                <a:latin typeface="Verdana"/>
                <a:ea typeface="Verdana"/>
                <a:cs typeface="Verdana"/>
                <a:sym typeface="Verdana"/>
              </a:rPr>
              <a:t>Rosanne S</a:t>
            </a:r>
          </a:p>
          <a:p>
            <a:pPr marL="0" marR="0" lvl="0" indent="0" algn="l" rtl="0">
              <a:lnSpc>
                <a:spcPct val="80000"/>
              </a:lnSpc>
              <a:spcBef>
                <a:spcPts val="320"/>
              </a:spcBef>
              <a:spcAft>
                <a:spcPts val="0"/>
              </a:spcAft>
              <a:buClr>
                <a:schemeClr val="lt2"/>
              </a:buClr>
              <a:buSzPct val="25000"/>
              <a:buFont typeface="Verdana"/>
              <a:buNone/>
            </a:pPr>
            <a:r>
              <a:rPr lang="x-none" sz="1600" b="1" i="0" u="none" strike="noStrike" cap="none" baseline="0">
                <a:solidFill>
                  <a:schemeClr val="dk1"/>
                </a:solidFill>
                <a:latin typeface="Verdana"/>
                <a:ea typeface="Verdana"/>
                <a:cs typeface="Verdana"/>
                <a:sym typeface="Verdana"/>
              </a:rPr>
              <a:t>Time of observation: </a:t>
            </a:r>
            <a:r>
              <a:rPr lang="x-none" sz="1600" b="0" i="0" u="none" strike="noStrike" cap="none" baseline="0">
                <a:solidFill>
                  <a:schemeClr val="dk1"/>
                </a:solidFill>
                <a:latin typeface="Verdana"/>
                <a:ea typeface="Verdana"/>
                <a:cs typeface="Verdana"/>
                <a:sym typeface="Verdana"/>
              </a:rPr>
              <a:t>10.05am</a:t>
            </a:r>
          </a:p>
          <a:p>
            <a:pPr marL="0" marR="0" lvl="0" indent="0" algn="l" rtl="0">
              <a:lnSpc>
                <a:spcPct val="80000"/>
              </a:lnSpc>
              <a:spcBef>
                <a:spcPts val="320"/>
              </a:spcBef>
              <a:spcAft>
                <a:spcPts val="0"/>
              </a:spcAft>
              <a:buClr>
                <a:schemeClr val="lt2"/>
              </a:buClr>
              <a:buSzPct val="25000"/>
              <a:buFont typeface="Verdana"/>
              <a:buNone/>
            </a:pPr>
            <a:r>
              <a:rPr lang="x-none" sz="1600" b="1" i="0" u="none" strike="noStrike" cap="none" baseline="0">
                <a:solidFill>
                  <a:schemeClr val="dk1"/>
                </a:solidFill>
                <a:latin typeface="Verdana"/>
                <a:ea typeface="Verdana"/>
                <a:cs typeface="Verdana"/>
                <a:sym typeface="Verdana"/>
              </a:rPr>
              <a:t>Time observation completed: </a:t>
            </a:r>
            <a:r>
              <a:rPr lang="x-none" sz="1600" b="0" i="0" u="none" strike="noStrike" cap="none" baseline="0">
                <a:solidFill>
                  <a:schemeClr val="dk1"/>
                </a:solidFill>
                <a:latin typeface="Verdana"/>
                <a:ea typeface="Verdana"/>
                <a:cs typeface="Verdana"/>
                <a:sym typeface="Verdana"/>
              </a:rPr>
              <a:t>10.12am</a:t>
            </a:r>
          </a:p>
          <a:p>
            <a:pPr marL="0" marR="0" lvl="0" indent="0" algn="l" rtl="0">
              <a:lnSpc>
                <a:spcPct val="80000"/>
              </a:lnSpc>
              <a:spcBef>
                <a:spcPts val="320"/>
              </a:spcBef>
              <a:spcAft>
                <a:spcPts val="0"/>
              </a:spcAft>
              <a:buClr>
                <a:schemeClr val="lt2"/>
              </a:buClr>
              <a:buSzPct val="25000"/>
              <a:buFont typeface="Verdana"/>
              <a:buNone/>
            </a:pPr>
            <a:r>
              <a:rPr lang="x-none" sz="1600" b="1" i="0" u="none" strike="noStrike" cap="none" baseline="0">
                <a:solidFill>
                  <a:schemeClr val="dk1"/>
                </a:solidFill>
                <a:latin typeface="Verdana"/>
                <a:ea typeface="Verdana"/>
                <a:cs typeface="Verdana"/>
                <a:sym typeface="Verdana"/>
              </a:rPr>
              <a:t>Activity/Setting: </a:t>
            </a:r>
            <a:r>
              <a:rPr lang="x-none" sz="1600" b="0" i="0" u="none" strike="noStrike" cap="none" baseline="0">
                <a:solidFill>
                  <a:schemeClr val="dk1"/>
                </a:solidFill>
                <a:latin typeface="Verdana"/>
                <a:ea typeface="Verdana"/>
                <a:cs typeface="Verdana"/>
                <a:sym typeface="Verdana"/>
              </a:rPr>
              <a:t>Reading with parent</a:t>
            </a:r>
          </a:p>
          <a:p>
            <a:pPr marL="0" marR="0" lvl="0" indent="0" algn="l" rtl="0">
              <a:lnSpc>
                <a:spcPct val="80000"/>
              </a:lnSpc>
              <a:spcBef>
                <a:spcPts val="320"/>
              </a:spcBef>
              <a:spcAft>
                <a:spcPts val="0"/>
              </a:spcAft>
              <a:buClr>
                <a:schemeClr val="lt2"/>
              </a:buClr>
              <a:buSzPct val="25000"/>
              <a:buFont typeface="Verdana"/>
              <a:buNone/>
            </a:pPr>
            <a:r>
              <a:rPr lang="x-none" sz="1600" b="1" i="0" u="none" strike="noStrike" cap="none" baseline="0">
                <a:solidFill>
                  <a:schemeClr val="dk1"/>
                </a:solidFill>
                <a:latin typeface="Verdana"/>
                <a:ea typeface="Verdana"/>
                <a:cs typeface="Verdana"/>
                <a:sym typeface="Verdana"/>
              </a:rPr>
              <a:t>Type of record (Anecdotal, running record, event sampling, time sampling): </a:t>
            </a:r>
            <a:r>
              <a:rPr lang="x-none" sz="1600" b="0" i="0" u="none" strike="noStrike" cap="none" baseline="0">
                <a:solidFill>
                  <a:schemeClr val="dk1"/>
                </a:solidFill>
                <a:latin typeface="Verdana"/>
                <a:ea typeface="Verdana"/>
                <a:cs typeface="Verdana"/>
                <a:sym typeface="Verdana"/>
              </a:rPr>
              <a:t>Running record</a:t>
            </a:r>
          </a:p>
          <a:p>
            <a:endParaRPr lang="x-none" sz="1600" b="0" i="0" u="none" strike="noStrike" cap="none" baseline="0">
              <a:solidFill>
                <a:schemeClr val="dk1"/>
              </a:solidFill>
              <a:latin typeface="Verdana"/>
              <a:ea typeface="Verdana"/>
              <a:cs typeface="Verdana"/>
              <a:sym typeface="Verdana"/>
            </a:endParaRPr>
          </a:p>
          <a:p>
            <a:pPr marL="0" marR="0" lvl="0" indent="0" algn="l" rtl="0">
              <a:lnSpc>
                <a:spcPct val="80000"/>
              </a:lnSpc>
              <a:spcBef>
                <a:spcPts val="320"/>
              </a:spcBef>
              <a:spcAft>
                <a:spcPts val="0"/>
              </a:spcAft>
              <a:buClr>
                <a:schemeClr val="lt2"/>
              </a:buClr>
              <a:buSzPct val="25000"/>
              <a:buFont typeface="Verdana"/>
              <a:buNone/>
            </a:pPr>
            <a:r>
              <a:rPr lang="x-none" sz="1600" b="1" i="0" u="none" strike="noStrike" cap="none" baseline="0">
                <a:solidFill>
                  <a:schemeClr val="dk1"/>
                </a:solidFill>
                <a:latin typeface="Verdana"/>
                <a:ea typeface="Verdana"/>
                <a:cs typeface="Verdana"/>
                <a:sym typeface="Verdana"/>
              </a:rPr>
              <a:t>Purpose of the observation: </a:t>
            </a:r>
          </a:p>
          <a:p>
            <a:pPr marL="0" marR="0" lvl="0" indent="0" algn="l" rtl="0">
              <a:lnSpc>
                <a:spcPct val="80000"/>
              </a:lnSpc>
              <a:spcBef>
                <a:spcPts val="320"/>
              </a:spcBef>
              <a:spcAft>
                <a:spcPts val="0"/>
              </a:spcAft>
              <a:buClr>
                <a:schemeClr val="lt2"/>
              </a:buClr>
              <a:buSzPct val="25000"/>
              <a:buFont typeface="Verdana"/>
              <a:buNone/>
            </a:pPr>
            <a:r>
              <a:rPr lang="x-none" sz="1600" b="0" i="0" u="none" strike="noStrike" cap="none" baseline="0">
                <a:solidFill>
                  <a:schemeClr val="dk1"/>
                </a:solidFill>
                <a:latin typeface="Verdana"/>
                <a:ea typeface="Verdana"/>
                <a:cs typeface="Verdana"/>
                <a:sym typeface="Verdana"/>
              </a:rPr>
              <a:t>To asses Julia’s oral reading ability.</a:t>
            </a:r>
          </a:p>
          <a:p>
            <a:pPr marL="0" marR="0" lvl="0" indent="0" algn="l" rtl="0">
              <a:lnSpc>
                <a:spcPct val="80000"/>
              </a:lnSpc>
              <a:spcBef>
                <a:spcPts val="320"/>
              </a:spcBef>
              <a:spcAft>
                <a:spcPts val="0"/>
              </a:spcAft>
              <a:buClr>
                <a:schemeClr val="lt2"/>
              </a:buClr>
              <a:buSzPct val="25000"/>
              <a:buFont typeface="Verdana"/>
              <a:buNone/>
            </a:pPr>
            <a:r>
              <a:rPr lang="x-none" sz="1600" b="1" i="0" u="none" strike="noStrike" cap="none" baseline="0">
                <a:solidFill>
                  <a:schemeClr val="dk1"/>
                </a:solidFill>
                <a:latin typeface="Verdana"/>
                <a:ea typeface="Verdana"/>
                <a:cs typeface="Verdana"/>
                <a:sym typeface="Verdana"/>
              </a:rPr>
              <a:t>Description of the setting: </a:t>
            </a:r>
          </a:p>
          <a:p>
            <a:pPr marL="0" marR="0" lvl="0" indent="0" algn="l" rtl="0">
              <a:lnSpc>
                <a:spcPct val="80000"/>
              </a:lnSpc>
              <a:spcBef>
                <a:spcPts val="320"/>
              </a:spcBef>
              <a:spcAft>
                <a:spcPts val="0"/>
              </a:spcAft>
              <a:buClr>
                <a:schemeClr val="lt2"/>
              </a:buClr>
              <a:buSzPct val="25000"/>
              <a:buFont typeface="Verdana"/>
              <a:buNone/>
            </a:pPr>
            <a:r>
              <a:rPr lang="x-none" sz="1600" b="0" i="0" u="none" strike="noStrike" cap="none" baseline="0">
                <a:solidFill>
                  <a:schemeClr val="dk1"/>
                </a:solidFill>
                <a:latin typeface="Verdana"/>
                <a:ea typeface="Verdana"/>
                <a:cs typeface="Verdana"/>
                <a:sym typeface="Verdana"/>
              </a:rPr>
              <a:t>Child at table reading to a parent.</a:t>
            </a:r>
          </a:p>
          <a:p>
            <a:pPr marL="0" marR="0" lvl="0" indent="0" algn="l" rtl="0">
              <a:lnSpc>
                <a:spcPct val="80000"/>
              </a:lnSpc>
              <a:spcBef>
                <a:spcPts val="320"/>
              </a:spcBef>
              <a:spcAft>
                <a:spcPts val="0"/>
              </a:spcAft>
              <a:buClr>
                <a:schemeClr val="lt2"/>
              </a:buClr>
              <a:buSzPct val="25000"/>
              <a:buFont typeface="Verdana"/>
              <a:buNone/>
            </a:pPr>
            <a:r>
              <a:rPr lang="x-none" sz="1600" b="1" i="0" u="none" strike="noStrike" cap="none" baseline="0">
                <a:solidFill>
                  <a:schemeClr val="dk1"/>
                </a:solidFill>
                <a:latin typeface="Verdana"/>
                <a:ea typeface="Verdana"/>
                <a:cs typeface="Verdana"/>
                <a:sym typeface="Verdana"/>
              </a:rPr>
              <a:t>Record of observation:</a:t>
            </a:r>
            <a:r>
              <a:rPr lang="x-none" sz="1600" b="0" i="0" u="none" strike="noStrike" cap="none" baseline="0">
                <a:solidFill>
                  <a:schemeClr val="dk1"/>
                </a:solidFill>
                <a:latin typeface="Verdana"/>
                <a:ea typeface="Verdana"/>
                <a:cs typeface="Verdana"/>
                <a:sym typeface="Verdana"/>
              </a:rPr>
              <a:t> </a:t>
            </a:r>
          </a:p>
        </p:txBody>
      </p:sp>
      <p:sp>
        <p:nvSpPr>
          <p:cNvPr id="171" name="Shape 171"/>
          <p:cNvSpPr/>
          <p:nvPr/>
        </p:nvSpPr>
        <p:spPr>
          <a:xfrm>
            <a:off x="6156325" y="1844675"/>
            <a:ext cx="2627312" cy="1738312"/>
          </a:xfrm>
          <a:prstGeom prst="rect">
            <a:avLst/>
          </a:prstGeom>
          <a:blipFill>
            <a:blip r:embed="rId3"/>
            <a:stretch>
              <a:fillRect/>
            </a:stretch>
          </a:blipFill>
        </p:spPr>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Shape 176"/>
          <p:cNvSpPr txBox="1">
            <a:spLocks noGrp="1"/>
          </p:cNvSpPr>
          <p:nvPr>
            <p:ph type="title"/>
          </p:nvPr>
        </p:nvSpPr>
        <p:spPr>
          <a:xfrm>
            <a:off x="468312" y="836612"/>
            <a:ext cx="8229600" cy="592136"/>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2600" b="1" i="0" u="none" strike="noStrike" cap="small" baseline="0">
                <a:solidFill>
                  <a:schemeClr val="dk2"/>
                </a:solidFill>
                <a:latin typeface="Verdana"/>
                <a:ea typeface="Verdana"/>
                <a:cs typeface="Verdana"/>
                <a:sym typeface="Verdana"/>
              </a:rPr>
              <a:t>Time Sampling</a:t>
            </a:r>
          </a:p>
        </p:txBody>
      </p:sp>
      <p:sp>
        <p:nvSpPr>
          <p:cNvPr id="177" name="Shape 177"/>
          <p:cNvSpPr txBox="1">
            <a:spLocks noGrp="1"/>
          </p:cNvSpPr>
          <p:nvPr>
            <p:ph type="body" idx="1"/>
          </p:nvPr>
        </p:nvSpPr>
        <p:spPr>
          <a:xfrm>
            <a:off x="457200" y="1828800"/>
            <a:ext cx="8229600" cy="1816099"/>
          </a:xfrm>
          <a:prstGeom prst="rect">
            <a:avLst/>
          </a:prstGeom>
          <a:noFill/>
          <a:ln>
            <a:noFill/>
          </a:ln>
        </p:spPr>
        <p:txBody>
          <a:bodyPr lIns="91425" tIns="45700" rIns="91425" bIns="45700" anchor="t" anchorCtr="0">
            <a:spAutoFit/>
          </a:bodyPr>
          <a:lstStyle/>
          <a:p>
            <a:pPr marL="0" marR="0" lvl="0" indent="0" algn="l" rtl="0">
              <a:lnSpc>
                <a:spcPct val="9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Records the occurrence of behaviour in a particular time period </a:t>
            </a:r>
          </a:p>
          <a:p>
            <a:pPr marL="0" marR="0" lvl="0" indent="0" algn="l" rtl="0">
              <a:lnSpc>
                <a:spcPct val="9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The time sampling method can be highly selective in the behaviours being studied </a:t>
            </a:r>
          </a:p>
          <a:p>
            <a:pPr marL="0" marR="0" lvl="0" indent="0" algn="l" rtl="0">
              <a:lnSpc>
                <a:spcPct val="9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The data are used to help determine when and why a behaviour occurs and what might be done to modify the behaviour </a:t>
            </a: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txBox="1">
            <a:spLocks noGrp="1"/>
          </p:cNvSpPr>
          <p:nvPr>
            <p:ph type="body" idx="1"/>
          </p:nvPr>
        </p:nvSpPr>
        <p:spPr>
          <a:xfrm>
            <a:off x="457200" y="909637"/>
            <a:ext cx="8229600" cy="6119811"/>
          </a:xfrm>
          <a:prstGeom prst="rect">
            <a:avLst/>
          </a:prstGeom>
          <a:noFill/>
          <a:ln>
            <a:noFill/>
          </a:ln>
        </p:spPr>
        <p:txBody>
          <a:bodyPr lIns="91425" tIns="45700" rIns="91425" bIns="45700" anchor="t" anchorCtr="0">
            <a:spAutoFit/>
          </a:bodyPr>
          <a:lstStyle/>
          <a:p>
            <a:pPr marL="0" marR="0" lvl="0" indent="0" algn="l" rtl="0">
              <a:lnSpc>
                <a:spcPct val="80000"/>
              </a:lnSpc>
              <a:spcBef>
                <a:spcPts val="400"/>
              </a:spcBef>
              <a:spcAft>
                <a:spcPts val="0"/>
              </a:spcAft>
              <a:buClr>
                <a:schemeClr val="lt2"/>
              </a:buClr>
              <a:buSzPct val="25000"/>
              <a:buFont typeface="Tahoma"/>
              <a:buNone/>
            </a:pPr>
            <a:r>
              <a:rPr lang="x-none" sz="2000" b="1" i="0" u="none" strike="noStrike" cap="none" baseline="0">
                <a:solidFill>
                  <a:schemeClr val="dk1"/>
                </a:solidFill>
                <a:latin typeface="Tahoma"/>
                <a:ea typeface="Tahoma"/>
                <a:cs typeface="Tahoma"/>
                <a:sym typeface="Tahoma"/>
              </a:rPr>
              <a:t>Purpose of the observation: </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To assess Emma’s ability to classify</a:t>
            </a:r>
          </a:p>
          <a:p>
            <a:endParaRPr lang="x-none" sz="2000" b="0" i="0" u="none" strike="noStrike" cap="none" baseline="0">
              <a:solidFill>
                <a:schemeClr val="dk1"/>
              </a:solidFill>
              <a:latin typeface="Tahoma"/>
              <a:ea typeface="Tahoma"/>
              <a:cs typeface="Tahoma"/>
              <a:sym typeface="Tahoma"/>
            </a:endParaRPr>
          </a:p>
          <a:p>
            <a:pPr marL="0" marR="0" lvl="0" indent="0" algn="l" rtl="0">
              <a:lnSpc>
                <a:spcPct val="80000"/>
              </a:lnSpc>
              <a:spcBef>
                <a:spcPts val="400"/>
              </a:spcBef>
              <a:spcAft>
                <a:spcPts val="0"/>
              </a:spcAft>
              <a:buClr>
                <a:schemeClr val="lt2"/>
              </a:buClr>
              <a:buSzPct val="25000"/>
              <a:buFont typeface="Tahoma"/>
              <a:buNone/>
            </a:pPr>
            <a:r>
              <a:rPr lang="x-none" sz="2000" b="1" i="0" u="none" strike="noStrike" cap="none" baseline="0">
                <a:solidFill>
                  <a:schemeClr val="dk1"/>
                </a:solidFill>
                <a:latin typeface="Tahoma"/>
                <a:ea typeface="Tahoma"/>
                <a:cs typeface="Tahoma"/>
                <a:sym typeface="Tahoma"/>
              </a:rPr>
              <a:t>Description of the setting: </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Children are working in small groups on classifying aspects of the children in the classroom.</a:t>
            </a:r>
          </a:p>
          <a:p>
            <a:endParaRPr lang="x-none" sz="2000" b="0" i="0" u="none" strike="noStrike" cap="none" baseline="0">
              <a:solidFill>
                <a:schemeClr val="dk1"/>
              </a:solidFill>
              <a:latin typeface="Tahoma"/>
              <a:ea typeface="Tahoma"/>
              <a:cs typeface="Tahoma"/>
              <a:sym typeface="Tahoma"/>
            </a:endParaRPr>
          </a:p>
          <a:p>
            <a:pPr marL="0" marR="0" lvl="0" indent="0" algn="l" rtl="0">
              <a:lnSpc>
                <a:spcPct val="80000"/>
              </a:lnSpc>
              <a:spcBef>
                <a:spcPts val="400"/>
              </a:spcBef>
              <a:spcAft>
                <a:spcPts val="0"/>
              </a:spcAft>
              <a:buClr>
                <a:schemeClr val="lt2"/>
              </a:buClr>
              <a:buSzPct val="25000"/>
              <a:buFont typeface="Tahoma"/>
              <a:buNone/>
            </a:pPr>
            <a:r>
              <a:rPr lang="x-none" sz="2000" b="1" i="0" u="none" strike="noStrike" cap="none" baseline="0">
                <a:solidFill>
                  <a:schemeClr val="dk1"/>
                </a:solidFill>
                <a:latin typeface="Tahoma"/>
                <a:ea typeface="Tahoma"/>
                <a:cs typeface="Tahoma"/>
                <a:sym typeface="Tahoma"/>
              </a:rPr>
              <a:t>Record of observation: </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9.30am:	Emma takes her picture chart of characteristics of children in the class. She watches other children ticking off certain characteristics.</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9.40am: Emma asks Tania whether her socks are light or dark blue and then ticks off appropriately on the chart.</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9.50am: Emma points to six other children and when asked why she was counting she said “They are all wearing something red”</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10.00am: Emma is sitting on the floor looking at shoes and shoe laces as some children walk by. She has drawn a picture of a shoelace as an addition to the checklist she then writes the number 8 next to it.</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10.10am Emma takes classification sheet for checking.</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457200" y="533400"/>
            <a:ext cx="8229600" cy="663574"/>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2600" b="1" i="0" u="none" strike="noStrike" cap="small" baseline="0">
                <a:solidFill>
                  <a:schemeClr val="dk2"/>
                </a:solidFill>
                <a:latin typeface="Verdana"/>
                <a:ea typeface="Verdana"/>
                <a:cs typeface="Verdana"/>
                <a:sym typeface="Verdana"/>
              </a:rPr>
              <a:t>Event Sampling</a:t>
            </a:r>
          </a:p>
        </p:txBody>
      </p:sp>
      <p:sp>
        <p:nvSpPr>
          <p:cNvPr id="188" name="Shape 188"/>
          <p:cNvSpPr txBox="1">
            <a:spLocks noGrp="1"/>
          </p:cNvSpPr>
          <p:nvPr>
            <p:ph type="body" idx="1"/>
          </p:nvPr>
        </p:nvSpPr>
        <p:spPr>
          <a:xfrm>
            <a:off x="457200" y="1828800"/>
            <a:ext cx="8229600" cy="2536825"/>
          </a:xfrm>
          <a:prstGeom prst="rect">
            <a:avLst/>
          </a:prstGeom>
          <a:noFill/>
          <a:ln>
            <a:noFill/>
          </a:ln>
        </p:spPr>
        <p:txBody>
          <a:bodyPr lIns="91425" tIns="45700" rIns="91425" bIns="45700" anchor="t" anchorCtr="0">
            <a:spAutoFit/>
          </a:bodyPr>
          <a:lstStyle/>
          <a:p>
            <a:pPr marL="0" marR="0" lvl="0" indent="0" algn="l" rtl="0">
              <a:lnSpc>
                <a:spcPct val="9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method used to help understand the relationship between cause and effect in particular behaviours </a:t>
            </a:r>
          </a:p>
          <a:p>
            <a:pPr marL="0" marR="0" lvl="0" indent="0" algn="l" rtl="0">
              <a:lnSpc>
                <a:spcPct val="9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focus of this method is the setting in which the behaviour occurs rather than the time </a:t>
            </a:r>
          </a:p>
          <a:p>
            <a:pPr marL="0" marR="0" lvl="0" indent="0" algn="l" rtl="0">
              <a:lnSpc>
                <a:spcPct val="9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understand the sequence of events that lead to the behaviour and its outcome </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476672"/>
            <a:ext cx="7772400" cy="1362075"/>
          </a:xfrm>
        </p:spPr>
        <p:txBody>
          <a:bodyPr/>
          <a:lstStyle/>
          <a:p>
            <a:r>
              <a:rPr lang="en-AU" dirty="0" smtClean="0"/>
              <a:t>Traditional and Alternative assessment</a:t>
            </a:r>
            <a:endParaRPr lang="en-AU" dirty="0"/>
          </a:p>
        </p:txBody>
      </p:sp>
      <p:sp>
        <p:nvSpPr>
          <p:cNvPr id="4" name="Text Placeholder 3"/>
          <p:cNvSpPr>
            <a:spLocks noGrp="1"/>
          </p:cNvSpPr>
          <p:nvPr>
            <p:ph type="body" idx="1"/>
          </p:nvPr>
        </p:nvSpPr>
        <p:spPr>
          <a:xfrm>
            <a:off x="722312" y="2204864"/>
            <a:ext cx="7772400" cy="3240359"/>
          </a:xfrm>
        </p:spPr>
        <p:txBody>
          <a:bodyPr/>
          <a:lstStyle/>
          <a:p>
            <a:r>
              <a:rPr lang="en-AU" sz="3200" dirty="0" smtClean="0"/>
              <a:t>Traditional:  </a:t>
            </a:r>
            <a:r>
              <a:rPr lang="en-AU" dirty="0" smtClean="0"/>
              <a:t>tests, product assessment:  e.g.?</a:t>
            </a:r>
            <a:endParaRPr lang="en-AU" dirty="0"/>
          </a:p>
          <a:p>
            <a:r>
              <a:rPr lang="en-AU" sz="3200" dirty="0" smtClean="0"/>
              <a:t>Alternative:  </a:t>
            </a:r>
            <a:r>
              <a:rPr lang="en-AU" dirty="0" smtClean="0"/>
              <a:t>performance, self-assessment, some product assessment:  e.g.?</a:t>
            </a:r>
          </a:p>
          <a:p>
            <a:endParaRPr lang="en-AU" dirty="0"/>
          </a:p>
          <a:p>
            <a:r>
              <a:rPr lang="en-AU" dirty="0" smtClean="0"/>
              <a:t>Look in Brady and Kennedy </a:t>
            </a:r>
            <a:r>
              <a:rPr lang="en-AU" dirty="0" err="1" smtClean="0"/>
              <a:t>Ch</a:t>
            </a:r>
            <a:r>
              <a:rPr lang="en-AU" dirty="0" smtClean="0"/>
              <a:t> 4:  list the 15 types of assessment strategies.  </a:t>
            </a:r>
          </a:p>
          <a:p>
            <a:r>
              <a:rPr lang="en-AU" dirty="0" smtClean="0"/>
              <a:t>Which of these have you used?  </a:t>
            </a:r>
          </a:p>
          <a:p>
            <a:endParaRPr lang="en-AU" dirty="0" smtClean="0"/>
          </a:p>
          <a:p>
            <a:r>
              <a:rPr lang="en-AU" dirty="0" smtClean="0"/>
              <a:t>Which would you like to use more of? . . .Why?</a:t>
            </a:r>
            <a:endParaRPr lang="en-AU" dirty="0"/>
          </a:p>
        </p:txBody>
      </p:sp>
    </p:spTree>
    <p:extLst>
      <p:ext uri="{BB962C8B-B14F-4D97-AF65-F5344CB8AC3E}">
        <p14:creationId xmlns:p14="http://schemas.microsoft.com/office/powerpoint/2010/main" val="427328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250825" y="533400"/>
            <a:ext cx="8642349" cy="879474"/>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2600" b="1" i="0" u="none" strike="noStrike" cap="small" baseline="0">
                <a:solidFill>
                  <a:schemeClr val="dk2"/>
                </a:solidFill>
                <a:latin typeface="Verdana"/>
                <a:ea typeface="Verdana"/>
                <a:cs typeface="Verdana"/>
                <a:sym typeface="Verdana"/>
              </a:rPr>
              <a:t>Advantages and disadvantages of observation-based assessment</a:t>
            </a:r>
          </a:p>
        </p:txBody>
      </p:sp>
      <p:sp>
        <p:nvSpPr>
          <p:cNvPr id="194" name="Shape 194"/>
          <p:cNvSpPr txBox="1">
            <a:spLocks noGrp="1"/>
          </p:cNvSpPr>
          <p:nvPr>
            <p:ph type="body" idx="1"/>
          </p:nvPr>
        </p:nvSpPr>
        <p:spPr>
          <a:xfrm>
            <a:off x="457200" y="1828800"/>
            <a:ext cx="8229600" cy="4283183"/>
          </a:xfrm>
          <a:prstGeom prst="rect">
            <a:avLst/>
          </a:prstGeom>
          <a:noFill/>
          <a:ln>
            <a:noFill/>
          </a:ln>
        </p:spPr>
        <p:txBody>
          <a:bodyPr lIns="91425" tIns="45700" rIns="91425" bIns="45700" anchor="t" anchorCtr="0">
            <a:spAutoFit/>
          </a:bodyPr>
          <a:lstStyle/>
          <a:p>
            <a:pPr marL="0" marR="0" lvl="0" indent="0" algn="l" rtl="0">
              <a:lnSpc>
                <a:spcPct val="80000"/>
              </a:lnSpc>
              <a:spcBef>
                <a:spcPts val="400"/>
              </a:spcBef>
              <a:spcAft>
                <a:spcPts val="0"/>
              </a:spcAft>
              <a:buClr>
                <a:schemeClr val="lt2"/>
              </a:buClr>
              <a:buSzPct val="25000"/>
              <a:buFont typeface="Tahoma"/>
              <a:buNone/>
            </a:pPr>
            <a:r>
              <a:rPr lang="x-none" sz="2000" b="1" i="0" u="none" strike="noStrike" cap="none" baseline="0">
                <a:solidFill>
                  <a:schemeClr val="dk1"/>
                </a:solidFill>
                <a:latin typeface="Tahoma"/>
                <a:ea typeface="Tahoma"/>
                <a:cs typeface="Tahoma"/>
                <a:sym typeface="Tahoma"/>
              </a:rPr>
              <a:t>Advantages</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build up knowledge of each child’s learning and developmental characteristics</a:t>
            </a:r>
            <a:br>
              <a:rPr lang="x-none" sz="2000" b="0" i="0" u="none" strike="noStrike" cap="none" baseline="0">
                <a:solidFill>
                  <a:schemeClr val="dk1"/>
                </a:solidFill>
                <a:latin typeface="Tahoma"/>
                <a:ea typeface="Tahoma"/>
                <a:cs typeface="Tahoma"/>
                <a:sym typeface="Tahoma"/>
              </a:rPr>
            </a:br>
            <a:r>
              <a:rPr lang="x-none" sz="2000" b="0" i="0" u="none" strike="noStrike" cap="none" baseline="0">
                <a:solidFill>
                  <a:schemeClr val="dk1"/>
                </a:solidFill>
                <a:latin typeface="Tahoma"/>
                <a:ea typeface="Tahoma"/>
                <a:cs typeface="Tahoma"/>
                <a:sym typeface="Tahoma"/>
              </a:rPr>
              <a:t> </a:t>
            </a: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a descriptive account of the child’s involvement in learning experiences </a:t>
            </a:r>
          </a:p>
          <a:p>
            <a:endParaRPr lang="x-none" sz="2000" b="0" i="0" u="none" strike="noStrike" cap="none" baseline="0">
              <a:solidFill>
                <a:schemeClr val="dk1"/>
              </a:solidFill>
              <a:latin typeface="Tahoma"/>
              <a:ea typeface="Tahoma"/>
              <a:cs typeface="Tahoma"/>
              <a:sym typeface="Tahoma"/>
            </a:endParaRP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can be selected and designed to provide information about specific aspects </a:t>
            </a:r>
            <a:endParaRPr lang="en-AU" sz="2000" b="0" i="0" u="none" strike="noStrike" cap="none" baseline="0" dirty="0" smtClean="0">
              <a:solidFill>
                <a:schemeClr val="dk1"/>
              </a:solidFill>
              <a:latin typeface="Tahoma"/>
              <a:ea typeface="Tahoma"/>
              <a:cs typeface="Tahoma"/>
              <a:sym typeface="Tahoma"/>
            </a:endParaRPr>
          </a:p>
          <a:p>
            <a:pPr marL="0" marR="0" lvl="0" indent="0" algn="l" rtl="0">
              <a:lnSpc>
                <a:spcPct val="80000"/>
              </a:lnSpc>
              <a:spcBef>
                <a:spcPts val="400"/>
              </a:spcBef>
              <a:spcAft>
                <a:spcPts val="0"/>
              </a:spcAft>
              <a:buClr>
                <a:schemeClr val="lt2"/>
              </a:buClr>
              <a:buSzPct val="70000"/>
              <a:buFont typeface="Courier New"/>
              <a:buChar char="o"/>
            </a:pPr>
            <a:endParaRPr lang="x-none" sz="2000" b="0" i="0" u="none" strike="noStrike" cap="none" baseline="0">
              <a:solidFill>
                <a:schemeClr val="dk1"/>
              </a:solidFill>
              <a:latin typeface="Tahoma"/>
              <a:ea typeface="Tahoma"/>
              <a:cs typeface="Tahoma"/>
              <a:sym typeface="Tahoma"/>
            </a:endParaRP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in conjunction with other forms of assessment help evaluate long-term development and the retention of learning </a:t>
            </a:r>
            <a:r>
              <a:rPr lang="x-none" sz="2000" b="0" i="0" u="none" strike="noStrike" cap="none" baseline="0" smtClean="0">
                <a:solidFill>
                  <a:schemeClr val="dk1"/>
                </a:solidFill>
                <a:latin typeface="Tahoma"/>
                <a:ea typeface="Tahoma"/>
                <a:cs typeface="Tahoma"/>
                <a:sym typeface="Tahoma"/>
              </a:rPr>
              <a:t>outcomes</a:t>
            </a:r>
            <a:endParaRPr lang="en-AU" sz="2000" b="0" i="0" u="none" strike="noStrike" cap="none" baseline="0" dirty="0" smtClean="0">
              <a:solidFill>
                <a:schemeClr val="dk1"/>
              </a:solidFill>
              <a:latin typeface="Tahoma"/>
              <a:ea typeface="Tahoma"/>
              <a:cs typeface="Tahoma"/>
              <a:sym typeface="Tahoma"/>
            </a:endParaRPr>
          </a:p>
          <a:p>
            <a:pPr marL="0" marR="0" lvl="0" indent="0" algn="l" rtl="0">
              <a:lnSpc>
                <a:spcPct val="80000"/>
              </a:lnSpc>
              <a:spcBef>
                <a:spcPts val="400"/>
              </a:spcBef>
              <a:spcAft>
                <a:spcPts val="0"/>
              </a:spcAft>
              <a:buClr>
                <a:schemeClr val="lt2"/>
              </a:buClr>
              <a:buSzPct val="70000"/>
              <a:buFont typeface="Courier New"/>
              <a:buChar char="o"/>
            </a:pPr>
            <a:endParaRPr lang="x-none" sz="2000" b="0" i="0" u="none" strike="noStrike" cap="none" baseline="0">
              <a:solidFill>
                <a:schemeClr val="dk1"/>
              </a:solidFill>
              <a:latin typeface="Tahoma"/>
              <a:ea typeface="Tahoma"/>
              <a:cs typeface="Tahoma"/>
              <a:sym typeface="Tahoma"/>
            </a:endParaRPr>
          </a:p>
          <a:p>
            <a:pPr marL="0" marR="0" lvl="0" indent="0" algn="l" rtl="0">
              <a:lnSpc>
                <a:spcPct val="8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 can help judge a child’s confidence and competence with new concepts </a:t>
            </a: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Shape 199"/>
          <p:cNvSpPr txBox="1">
            <a:spLocks noGrp="1"/>
          </p:cNvSpPr>
          <p:nvPr>
            <p:ph type="title"/>
          </p:nvPr>
        </p:nvSpPr>
        <p:spPr>
          <a:xfrm>
            <a:off x="457200" y="533400"/>
            <a:ext cx="8229600" cy="663574"/>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2600" b="1" i="0" u="none" strike="noStrike" cap="small" baseline="0">
                <a:solidFill>
                  <a:schemeClr val="dk2"/>
                </a:solidFill>
                <a:latin typeface="Verdana"/>
                <a:ea typeface="Verdana"/>
                <a:cs typeface="Verdana"/>
                <a:sym typeface="Verdana"/>
              </a:rPr>
              <a:t>More advantages</a:t>
            </a:r>
          </a:p>
        </p:txBody>
      </p:sp>
      <p:sp>
        <p:nvSpPr>
          <p:cNvPr id="200" name="Shape 200"/>
          <p:cNvSpPr txBox="1">
            <a:spLocks noGrp="1"/>
          </p:cNvSpPr>
          <p:nvPr>
            <p:ph type="body" idx="1"/>
          </p:nvPr>
        </p:nvSpPr>
        <p:spPr>
          <a:xfrm>
            <a:off x="457200" y="1828800"/>
            <a:ext cx="8229600" cy="2092840"/>
          </a:xfrm>
          <a:prstGeom prst="rect">
            <a:avLst/>
          </a:prstGeom>
          <a:noFill/>
          <a:ln>
            <a:noFill/>
          </a:ln>
        </p:spPr>
        <p:txBody>
          <a:bodyPr lIns="91425" tIns="45700" rIns="91425" bIns="45700" anchor="t" anchorCtr="0">
            <a:spAutoFit/>
          </a:bodyPr>
          <a:lstStyle/>
          <a:p>
            <a:pPr marL="0" marR="0" lvl="0" indent="0" algn="l" rtl="0">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can be useful in forming greater links between the curriculum and the developmental needs of children </a:t>
            </a:r>
            <a:endParaRPr lang="en-AU" sz="2000" b="0" i="0" u="none" strike="noStrike" cap="none" baseline="0" dirty="0" smtClean="0">
              <a:solidFill>
                <a:schemeClr val="dk1"/>
              </a:solidFill>
              <a:latin typeface="Tahoma"/>
              <a:ea typeface="Tahoma"/>
              <a:cs typeface="Tahoma"/>
              <a:sym typeface="Tahoma"/>
            </a:endParaRPr>
          </a:p>
          <a:p>
            <a:pPr marL="0" marR="0" lvl="0" indent="0" algn="l" rtl="0">
              <a:spcBef>
                <a:spcPts val="400"/>
              </a:spcBef>
              <a:spcAft>
                <a:spcPts val="0"/>
              </a:spcAft>
              <a:buClr>
                <a:schemeClr val="lt2"/>
              </a:buClr>
              <a:buSzPct val="70000"/>
              <a:buFont typeface="Courier New"/>
              <a:buChar char="o"/>
            </a:pPr>
            <a:endParaRPr lang="en-AU" dirty="0">
              <a:latin typeface="Tahoma"/>
              <a:ea typeface="Tahoma"/>
              <a:cs typeface="Tahoma"/>
              <a:sym typeface="Tahoma"/>
            </a:endParaRPr>
          </a:p>
          <a:p>
            <a:pPr marL="0" marR="0" lvl="0" indent="0" algn="l" rtl="0">
              <a:spcBef>
                <a:spcPts val="400"/>
              </a:spcBef>
              <a:spcAft>
                <a:spcPts val="0"/>
              </a:spcAft>
              <a:buClr>
                <a:schemeClr val="lt2"/>
              </a:buClr>
              <a:buSzPct val="70000"/>
              <a:buFont typeface="Courier New"/>
              <a:buChar char="o"/>
            </a:pPr>
            <a:endParaRPr lang="x-none" sz="2000" b="0" i="0" u="none" strike="noStrike" cap="none" baseline="0">
              <a:solidFill>
                <a:schemeClr val="dk1"/>
              </a:solidFill>
              <a:latin typeface="Tahoma"/>
              <a:ea typeface="Tahoma"/>
              <a:cs typeface="Tahoma"/>
              <a:sym typeface="Tahoma"/>
            </a:endParaRPr>
          </a:p>
          <a:p>
            <a:pPr marL="0" marR="0" lvl="0" indent="0" algn="l" rtl="0">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Tahoma"/>
                <a:ea typeface="Tahoma"/>
                <a:cs typeface="Tahoma"/>
                <a:sym typeface="Tahoma"/>
              </a:rPr>
              <a:t>may assist in adapting instructional methods to more successfully meet expected learning outcomes </a:t>
            </a:r>
          </a:p>
        </p:txBody>
      </p:sp>
      <p:sp>
        <p:nvSpPr>
          <p:cNvPr id="201" name="Shape 201"/>
          <p:cNvSpPr/>
          <p:nvPr/>
        </p:nvSpPr>
        <p:spPr>
          <a:xfrm>
            <a:off x="6948486" y="3860800"/>
            <a:ext cx="1727199" cy="1584325"/>
          </a:xfrm>
          <a:prstGeom prst="smileyFace">
            <a:avLst>
              <a:gd name="adj" fmla="val 4653"/>
            </a:avLst>
          </a:prstGeom>
          <a:solidFill>
            <a:schemeClr val="accent1"/>
          </a:solidFill>
          <a:ln w="9525" cap="rnd">
            <a:solidFill>
              <a:schemeClr val="dk1"/>
            </a:solidFill>
            <a:prstDash val="solid"/>
            <a:miter/>
            <a:headEnd type="none" w="med" len="med"/>
            <a:tailEnd type="none" w="med" len="med"/>
          </a:ln>
        </p:spPr>
        <p:txBody>
          <a:bodyPr lIns="91425" tIns="45700" rIns="91425" bIns="45700" anchor="ctr" anchorCtr="0">
            <a:spAutoFit/>
          </a:bodyPr>
          <a:lstStyle/>
          <a:p>
            <a:endParaRP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Shape 206"/>
          <p:cNvSpPr txBox="1">
            <a:spLocks noGrp="1"/>
          </p:cNvSpPr>
          <p:nvPr>
            <p:ph type="title"/>
          </p:nvPr>
        </p:nvSpPr>
        <p:spPr>
          <a:xfrm>
            <a:off x="457200" y="533400"/>
            <a:ext cx="8229600" cy="663574"/>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2600" b="1" i="0" u="none" strike="noStrike" cap="small" baseline="0">
                <a:solidFill>
                  <a:schemeClr val="dk2"/>
                </a:solidFill>
                <a:latin typeface="Verdana"/>
                <a:ea typeface="Verdana"/>
                <a:cs typeface="Verdana"/>
                <a:sym typeface="Verdana"/>
              </a:rPr>
              <a:t>Disadvantages</a:t>
            </a:r>
          </a:p>
        </p:txBody>
      </p:sp>
      <p:sp>
        <p:nvSpPr>
          <p:cNvPr id="207" name="Shape 207"/>
          <p:cNvSpPr txBox="1">
            <a:spLocks noGrp="1"/>
          </p:cNvSpPr>
          <p:nvPr>
            <p:ph type="body" idx="1"/>
          </p:nvPr>
        </p:nvSpPr>
        <p:spPr>
          <a:xfrm>
            <a:off x="457200" y="1828800"/>
            <a:ext cx="8229600" cy="3447057"/>
          </a:xfrm>
          <a:prstGeom prst="rect">
            <a:avLst/>
          </a:prstGeom>
          <a:noFill/>
          <a:ln>
            <a:noFill/>
          </a:ln>
        </p:spPr>
        <p:txBody>
          <a:bodyPr lIns="91425" tIns="45700" rIns="91425" bIns="45700" anchor="t" anchorCtr="0">
            <a:spAutoFit/>
          </a:bodyPr>
          <a:lstStyle/>
          <a:p>
            <a:pPr marL="0" marR="0" lvl="0" indent="0" algn="l" rtl="0">
              <a:lnSpc>
                <a:spcPct val="9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the design of the observation measures and their lack of established validity and reliability </a:t>
            </a:r>
            <a:endParaRPr lang="en-AU" sz="2000" b="0" i="0" u="none" strike="noStrike" cap="none" baseline="0" dirty="0" smtClean="0">
              <a:solidFill>
                <a:schemeClr val="dk1"/>
              </a:solidFill>
              <a:latin typeface="Verdana"/>
              <a:ea typeface="Verdana"/>
              <a:cs typeface="Verdana"/>
              <a:sym typeface="Verdana"/>
            </a:endParaRPr>
          </a:p>
          <a:p>
            <a:pPr marL="0" marR="0" lvl="0" indent="0" algn="l" rtl="0">
              <a:lnSpc>
                <a:spcPct val="90000"/>
              </a:lnSpc>
              <a:spcBef>
                <a:spcPts val="400"/>
              </a:spcBef>
              <a:spcAft>
                <a:spcPts val="0"/>
              </a:spcAft>
              <a:buClr>
                <a:schemeClr val="lt2"/>
              </a:buClr>
              <a:buSzPct val="70000"/>
              <a:buFont typeface="Courier New"/>
              <a:buChar char="o"/>
            </a:pPr>
            <a:endParaRPr lang="x-none" sz="2000" b="0" i="0" u="none" strike="noStrike" cap="none" baseline="0">
              <a:solidFill>
                <a:schemeClr val="dk1"/>
              </a:solidFill>
              <a:latin typeface="Verdana"/>
              <a:ea typeface="Verdana"/>
              <a:cs typeface="Verdana"/>
              <a:sym typeface="Verdana"/>
            </a:endParaRPr>
          </a:p>
          <a:p>
            <a:pPr marL="0" marR="0" lvl="0" indent="0" algn="l" rtl="0">
              <a:lnSpc>
                <a:spcPct val="9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may become highly biased since we not only design the learning tasks but also decide which observations will be recorded </a:t>
            </a:r>
            <a:endParaRPr lang="en-AU" sz="2000" b="0" i="0" u="none" strike="noStrike" cap="none" baseline="0" dirty="0" smtClean="0">
              <a:solidFill>
                <a:schemeClr val="dk1"/>
              </a:solidFill>
              <a:latin typeface="Verdana"/>
              <a:ea typeface="Verdana"/>
              <a:cs typeface="Verdana"/>
              <a:sym typeface="Verdana"/>
            </a:endParaRPr>
          </a:p>
          <a:p>
            <a:pPr marL="0" marR="0" lvl="0" indent="0" algn="l" rtl="0">
              <a:lnSpc>
                <a:spcPct val="90000"/>
              </a:lnSpc>
              <a:spcBef>
                <a:spcPts val="400"/>
              </a:spcBef>
              <a:spcAft>
                <a:spcPts val="0"/>
              </a:spcAft>
              <a:buClr>
                <a:schemeClr val="lt2"/>
              </a:buClr>
              <a:buSzPct val="70000"/>
              <a:buFont typeface="Courier New"/>
              <a:buChar char="o"/>
            </a:pPr>
            <a:endParaRPr lang="x-none" sz="2000" b="0" i="0" u="none" strike="noStrike" cap="none" baseline="0">
              <a:solidFill>
                <a:schemeClr val="dk1"/>
              </a:solidFill>
              <a:latin typeface="Verdana"/>
              <a:ea typeface="Verdana"/>
              <a:cs typeface="Verdana"/>
              <a:sym typeface="Verdana"/>
            </a:endParaRPr>
          </a:p>
          <a:p>
            <a:pPr marL="0" marR="0" lvl="0" indent="0" algn="l" rtl="0">
              <a:lnSpc>
                <a:spcPct val="9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attitudes and values may lead to biased observations not based on fact </a:t>
            </a:r>
            <a:endParaRPr lang="en-AU" sz="2000" b="0" i="0" u="none" strike="noStrike" cap="none" baseline="0" dirty="0" smtClean="0">
              <a:solidFill>
                <a:schemeClr val="dk1"/>
              </a:solidFill>
              <a:latin typeface="Verdana"/>
              <a:ea typeface="Verdana"/>
              <a:cs typeface="Verdana"/>
              <a:sym typeface="Verdana"/>
            </a:endParaRPr>
          </a:p>
          <a:p>
            <a:pPr marL="0" marR="0" lvl="0" indent="0" algn="l" rtl="0">
              <a:lnSpc>
                <a:spcPct val="90000"/>
              </a:lnSpc>
              <a:spcBef>
                <a:spcPts val="400"/>
              </a:spcBef>
              <a:spcAft>
                <a:spcPts val="0"/>
              </a:spcAft>
              <a:buClr>
                <a:schemeClr val="lt2"/>
              </a:buClr>
              <a:buSzPct val="70000"/>
              <a:buFont typeface="Courier New"/>
              <a:buChar char="o"/>
            </a:pPr>
            <a:endParaRPr lang="x-none" sz="2000" b="0" i="0" u="none" strike="noStrike" cap="none" baseline="0">
              <a:solidFill>
                <a:schemeClr val="dk1"/>
              </a:solidFill>
              <a:latin typeface="Verdana"/>
              <a:ea typeface="Verdana"/>
              <a:cs typeface="Verdana"/>
              <a:sym typeface="Verdana"/>
            </a:endParaRPr>
          </a:p>
          <a:p>
            <a:pPr marL="0" marR="0" lvl="0" indent="0" algn="l" rtl="0">
              <a:lnSpc>
                <a:spcPct val="90000"/>
              </a:lnSpc>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often time consuming </a:t>
            </a: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Shape 212"/>
          <p:cNvSpPr txBox="1">
            <a:spLocks noGrp="1"/>
          </p:cNvSpPr>
          <p:nvPr>
            <p:ph type="body" idx="1"/>
          </p:nvPr>
        </p:nvSpPr>
        <p:spPr>
          <a:xfrm>
            <a:off x="457200" y="1828800"/>
            <a:ext cx="8229600" cy="4302124"/>
          </a:xfrm>
          <a:prstGeom prst="rect">
            <a:avLst/>
          </a:prstGeom>
          <a:noFill/>
          <a:ln>
            <a:noFill/>
          </a:ln>
        </p:spPr>
        <p:txBody>
          <a:bodyPr lIns="91425" tIns="45700" rIns="91425" bIns="45700" anchor="t" anchorCtr="0">
            <a:spAutoFit/>
          </a:bodyPr>
          <a:lstStyle/>
          <a:p>
            <a:pPr marL="0" marR="0" lvl="0" indent="0" algn="l" rtl="0">
              <a:buClr>
                <a:schemeClr val="dk1"/>
              </a:buClr>
              <a:buSzPct val="25000"/>
              <a:buFont typeface="Arial"/>
              <a:buNone/>
            </a:pPr>
            <a:r>
              <a:rPr lang="x-none" sz="2400" b="1" i="0" u="none" strike="noStrike" cap="none" baseline="0">
                <a:solidFill>
                  <a:schemeClr val="dk1"/>
                </a:solidFill>
                <a:latin typeface="Arial"/>
                <a:ea typeface="Arial"/>
                <a:cs typeface="Arial"/>
                <a:sym typeface="Arial"/>
              </a:rPr>
              <a:t>Use of images</a:t>
            </a:r>
          </a:p>
          <a:p>
            <a:pPr marL="0" marR="0" lvl="0" indent="0" algn="l" rtl="0">
              <a:buClr>
                <a:schemeClr val="lt2"/>
              </a:buClr>
              <a:buSzPct val="70000"/>
              <a:buFont typeface="Courier New"/>
              <a:buChar char="o"/>
            </a:pPr>
            <a:r>
              <a:rPr lang="x-none" sz="2400" b="0" i="0" u="none" strike="noStrike" cap="none" baseline="0">
                <a:solidFill>
                  <a:schemeClr val="dk1"/>
                </a:solidFill>
                <a:latin typeface="Arial"/>
                <a:ea typeface="Arial"/>
                <a:cs typeface="Arial"/>
                <a:sym typeface="Arial"/>
              </a:rPr>
              <a:t>Permission (via Talent Release Forms) has been granted for the use of student images contained in this presentation</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Shape 79"/>
          <p:cNvSpPr txBox="1">
            <a:spLocks noGrp="1"/>
          </p:cNvSpPr>
          <p:nvPr>
            <p:ph type="title"/>
          </p:nvPr>
        </p:nvSpPr>
        <p:spPr>
          <a:xfrm>
            <a:off x="457200" y="533400"/>
            <a:ext cx="8229600" cy="1143000"/>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3200" b="1" i="1" u="none" strike="noStrike" cap="small" baseline="0">
                <a:solidFill>
                  <a:schemeClr val="dk2"/>
                </a:solidFill>
                <a:latin typeface="Verdana"/>
                <a:ea typeface="Verdana"/>
                <a:cs typeface="Verdana"/>
                <a:sym typeface="Verdana"/>
              </a:rPr>
              <a:t>Triangulating assessment</a:t>
            </a:r>
          </a:p>
        </p:txBody>
      </p:sp>
      <p:sp>
        <p:nvSpPr>
          <p:cNvPr id="80" name="Shape 80"/>
          <p:cNvSpPr txBox="1">
            <a:spLocks noGrp="1"/>
          </p:cNvSpPr>
          <p:nvPr>
            <p:ph type="body" idx="1"/>
          </p:nvPr>
        </p:nvSpPr>
        <p:spPr>
          <a:xfrm>
            <a:off x="457200" y="1828800"/>
            <a:ext cx="8229600" cy="4631997"/>
          </a:xfrm>
          <a:prstGeom prst="rect">
            <a:avLst/>
          </a:prstGeom>
          <a:noFill/>
          <a:ln>
            <a:noFill/>
          </a:ln>
        </p:spPr>
        <p:txBody>
          <a:bodyPr lIns="91425" tIns="45700" rIns="91425" bIns="45700" anchor="t" anchorCtr="0">
            <a:spAutoFit/>
          </a:bodyPr>
          <a:lstStyle/>
          <a:p>
            <a:r>
              <a:rPr lang="en-AU" dirty="0" smtClean="0"/>
              <a:t>What is triangulation?</a:t>
            </a:r>
          </a:p>
          <a:p>
            <a:endParaRPr lang="en-AU" dirty="0"/>
          </a:p>
          <a:p>
            <a:endParaRPr lang="en-AU" dirty="0" smtClean="0"/>
          </a:p>
          <a:p>
            <a:endParaRPr lang="en-AU" dirty="0"/>
          </a:p>
          <a:p>
            <a:endParaRPr lang="en-AU" dirty="0" smtClean="0"/>
          </a:p>
          <a:p>
            <a:endParaRPr lang="en-AU" dirty="0"/>
          </a:p>
          <a:p>
            <a:endParaRPr lang="en-AU" dirty="0" smtClean="0"/>
          </a:p>
          <a:p>
            <a:endParaRPr lang="en-AU" dirty="0"/>
          </a:p>
          <a:p>
            <a:r>
              <a:rPr lang="en-AU" dirty="0" smtClean="0"/>
              <a:t>How is triangulation of assessment achieved?</a:t>
            </a:r>
          </a:p>
          <a:p>
            <a:endParaRPr lang="en-AU" dirty="0"/>
          </a:p>
          <a:p>
            <a:endParaRPr lang="en-AU" dirty="0" smtClean="0"/>
          </a:p>
          <a:p>
            <a:endParaRPr dirty="0"/>
          </a:p>
        </p:txBody>
      </p:sp>
      <p:sp>
        <p:nvSpPr>
          <p:cNvPr id="2" name="Isosceles Triangle 1"/>
          <p:cNvSpPr/>
          <p:nvPr/>
        </p:nvSpPr>
        <p:spPr>
          <a:xfrm>
            <a:off x="3275856" y="2348880"/>
            <a:ext cx="2808312" cy="19442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467544" y="2708920"/>
            <a:ext cx="8229600" cy="2554505"/>
          </a:xfrm>
          <a:prstGeom prst="rect">
            <a:avLst/>
          </a:prstGeom>
          <a:noFill/>
          <a:ln>
            <a:noFill/>
          </a:ln>
        </p:spPr>
        <p:txBody>
          <a:bodyPr lIns="91425" tIns="45700" rIns="91425" bIns="45700" anchor="t" anchorCtr="0">
            <a:spAutoFit/>
          </a:bodyPr>
          <a:lstStyle/>
          <a:p>
            <a:pPr marL="0" marR="0" lvl="0" indent="0" algn="l" rtl="0">
              <a:spcBef>
                <a:spcPts val="560"/>
              </a:spcBef>
              <a:spcAft>
                <a:spcPts val="0"/>
              </a:spcAft>
              <a:buClr>
                <a:schemeClr val="lt2"/>
              </a:buClr>
              <a:buSzPct val="70000"/>
              <a:buFont typeface="Courier New"/>
              <a:buChar char="o"/>
            </a:pPr>
            <a:r>
              <a:rPr lang="x-none" sz="2800" b="0" i="0" u="none" strike="noStrike" cap="none" baseline="0" smtClean="0">
                <a:solidFill>
                  <a:schemeClr val="dk1"/>
                </a:solidFill>
                <a:latin typeface="Verdana"/>
                <a:ea typeface="Verdana"/>
                <a:cs typeface="Verdana"/>
                <a:sym typeface="Verdana"/>
              </a:rPr>
              <a:t>Portfolios </a:t>
            </a:r>
            <a:r>
              <a:rPr lang="x-none" sz="2800" b="0" i="0" u="none" strike="noStrike" cap="none" baseline="0">
                <a:solidFill>
                  <a:schemeClr val="dk1"/>
                </a:solidFill>
                <a:latin typeface="Verdana"/>
                <a:ea typeface="Verdana"/>
                <a:cs typeface="Verdana"/>
                <a:sym typeface="Verdana"/>
              </a:rPr>
              <a:t>and </a:t>
            </a:r>
            <a:r>
              <a:rPr lang="x-none" sz="2800" b="0" i="0" u="none" strike="noStrike" cap="none" baseline="0" smtClean="0">
                <a:solidFill>
                  <a:schemeClr val="dk1"/>
                </a:solidFill>
                <a:latin typeface="Verdana"/>
                <a:ea typeface="Verdana"/>
                <a:cs typeface="Verdana"/>
                <a:sym typeface="Verdana"/>
              </a:rPr>
              <a:t>e-portfolios</a:t>
            </a:r>
            <a:endParaRPr lang="en-AU" sz="2800" b="0" i="0" u="none" strike="noStrike" cap="none" baseline="0" dirty="0" smtClean="0">
              <a:solidFill>
                <a:schemeClr val="dk1"/>
              </a:solidFill>
              <a:latin typeface="Verdana"/>
              <a:ea typeface="Verdana"/>
              <a:cs typeface="Verdana"/>
              <a:sym typeface="Verdana"/>
            </a:endParaRPr>
          </a:p>
          <a:p>
            <a:pPr marL="0" marR="0" lvl="0" indent="0" algn="l" rtl="0">
              <a:spcBef>
                <a:spcPts val="560"/>
              </a:spcBef>
              <a:spcAft>
                <a:spcPts val="0"/>
              </a:spcAft>
              <a:buClr>
                <a:schemeClr val="lt2"/>
              </a:buClr>
              <a:buSzPct val="70000"/>
              <a:buFont typeface="Courier New"/>
              <a:buChar char="o"/>
            </a:pPr>
            <a:endParaRPr lang="x-none" sz="2800" b="0" i="0" u="none" strike="noStrike" cap="none" baseline="0">
              <a:solidFill>
                <a:schemeClr val="dk1"/>
              </a:solidFill>
              <a:latin typeface="Verdana"/>
              <a:ea typeface="Verdana"/>
              <a:cs typeface="Verdana"/>
              <a:sym typeface="Verdana"/>
            </a:endParaRPr>
          </a:p>
          <a:p>
            <a:pPr marL="0" marR="0" lvl="0" indent="0" algn="l" rtl="0">
              <a:spcBef>
                <a:spcPts val="560"/>
              </a:spcBef>
              <a:spcAft>
                <a:spcPts val="0"/>
              </a:spcAft>
              <a:buClr>
                <a:schemeClr val="lt2"/>
              </a:buClr>
              <a:buSzPct val="70000"/>
              <a:buFont typeface="Courier New"/>
              <a:buChar char="o"/>
            </a:pPr>
            <a:r>
              <a:rPr lang="x-none" sz="2800" b="0" i="0" u="none" strike="noStrike" cap="none" baseline="0">
                <a:solidFill>
                  <a:schemeClr val="dk1"/>
                </a:solidFill>
                <a:latin typeface="Verdana"/>
                <a:ea typeface="Verdana"/>
                <a:cs typeface="Verdana"/>
                <a:sym typeface="Verdana"/>
              </a:rPr>
              <a:t>Performance </a:t>
            </a:r>
            <a:r>
              <a:rPr lang="x-none" sz="2800" b="0" i="0" u="none" strike="noStrike" cap="none" baseline="0" smtClean="0">
                <a:solidFill>
                  <a:schemeClr val="dk1"/>
                </a:solidFill>
                <a:latin typeface="Verdana"/>
                <a:ea typeface="Verdana"/>
                <a:cs typeface="Verdana"/>
                <a:sym typeface="Verdana"/>
              </a:rPr>
              <a:t>assessment</a:t>
            </a:r>
            <a:endParaRPr lang="en-AU" sz="2800" b="0" i="0" u="none" strike="noStrike" cap="none" baseline="0" dirty="0" smtClean="0">
              <a:solidFill>
                <a:schemeClr val="dk1"/>
              </a:solidFill>
              <a:latin typeface="Verdana"/>
              <a:ea typeface="Verdana"/>
              <a:cs typeface="Verdana"/>
              <a:sym typeface="Verdana"/>
            </a:endParaRPr>
          </a:p>
          <a:p>
            <a:pPr marL="0" marR="0" lvl="0" indent="0" algn="l" rtl="0">
              <a:spcBef>
                <a:spcPts val="560"/>
              </a:spcBef>
              <a:spcAft>
                <a:spcPts val="0"/>
              </a:spcAft>
              <a:buClr>
                <a:schemeClr val="lt2"/>
              </a:buClr>
              <a:buSzPct val="70000"/>
              <a:buFont typeface="Courier New"/>
              <a:buChar char="o"/>
            </a:pPr>
            <a:endParaRPr lang="x-none" sz="2800" b="0" i="0" u="none" strike="noStrike" cap="none" baseline="0">
              <a:solidFill>
                <a:schemeClr val="dk1"/>
              </a:solidFill>
              <a:latin typeface="Verdana"/>
              <a:ea typeface="Verdana"/>
              <a:cs typeface="Verdana"/>
              <a:sym typeface="Verdana"/>
            </a:endParaRPr>
          </a:p>
          <a:p>
            <a:pPr lvl="0"/>
            <a:r>
              <a:rPr lang="x-none" sz="2800">
                <a:latin typeface="Verdana"/>
                <a:ea typeface="Verdana"/>
                <a:cs typeface="Verdana"/>
                <a:sym typeface="Verdana"/>
              </a:rPr>
              <a:t>Authentic </a:t>
            </a:r>
            <a:r>
              <a:rPr lang="x-none" sz="2800" smtClean="0">
                <a:latin typeface="Verdana"/>
                <a:ea typeface="Verdana"/>
                <a:cs typeface="Verdana"/>
                <a:sym typeface="Verdana"/>
              </a:rPr>
              <a:t>assessment</a:t>
            </a:r>
            <a:endParaRPr lang="x-none" sz="2800">
              <a:latin typeface="Verdana"/>
              <a:ea typeface="Verdana"/>
              <a:cs typeface="Verdana"/>
              <a:sym typeface="Verdana"/>
            </a:endParaRPr>
          </a:p>
        </p:txBody>
      </p:sp>
      <p:sp>
        <p:nvSpPr>
          <p:cNvPr id="2" name="TextBox 1"/>
          <p:cNvSpPr txBox="1"/>
          <p:nvPr/>
        </p:nvSpPr>
        <p:spPr>
          <a:xfrm>
            <a:off x="539552" y="692696"/>
            <a:ext cx="8208912" cy="1200329"/>
          </a:xfrm>
          <a:prstGeom prst="rect">
            <a:avLst/>
          </a:prstGeom>
          <a:noFill/>
        </p:spPr>
        <p:txBody>
          <a:bodyPr wrap="square" rtlCol="0">
            <a:spAutoFit/>
          </a:bodyPr>
          <a:lstStyle/>
          <a:p>
            <a:pPr algn="ctr"/>
            <a:r>
              <a:rPr lang="en-AU" sz="3600" b="1" dirty="0" smtClean="0"/>
              <a:t>Three Types of Alternative Assessment:  </a:t>
            </a:r>
            <a:r>
              <a:rPr lang="en-AU" b="1" dirty="0" smtClean="0"/>
              <a:t>Brady and Kennedy p 3-4</a:t>
            </a:r>
            <a:endParaRPr lang="en-AU" b="1" dirty="0"/>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Shape 90"/>
          <p:cNvSpPr txBox="1">
            <a:spLocks noGrp="1"/>
          </p:cNvSpPr>
          <p:nvPr>
            <p:ph type="title"/>
          </p:nvPr>
        </p:nvSpPr>
        <p:spPr>
          <a:xfrm>
            <a:off x="457200" y="533400"/>
            <a:ext cx="8229600" cy="1143000"/>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4000" b="1" i="0" u="none" strike="noStrike" cap="small" baseline="0">
                <a:solidFill>
                  <a:schemeClr val="dk2"/>
                </a:solidFill>
                <a:latin typeface="Verdana"/>
                <a:ea typeface="Verdana"/>
                <a:cs typeface="Verdana"/>
                <a:sym typeface="Verdana"/>
              </a:rPr>
              <a:t>Portfolios</a:t>
            </a:r>
          </a:p>
        </p:txBody>
      </p:sp>
      <p:sp>
        <p:nvSpPr>
          <p:cNvPr id="91" name="Shape 91"/>
          <p:cNvSpPr txBox="1">
            <a:spLocks noGrp="1"/>
          </p:cNvSpPr>
          <p:nvPr>
            <p:ph type="body" idx="1"/>
          </p:nvPr>
        </p:nvSpPr>
        <p:spPr>
          <a:xfrm>
            <a:off x="457200" y="1828800"/>
            <a:ext cx="8229600" cy="3693278"/>
          </a:xfrm>
          <a:prstGeom prst="rect">
            <a:avLst/>
          </a:prstGeom>
          <a:noFill/>
          <a:ln>
            <a:noFill/>
          </a:ln>
        </p:spPr>
        <p:txBody>
          <a:bodyPr lIns="91425" tIns="45700" rIns="91425" bIns="45700" anchor="t" anchorCtr="0">
            <a:spAutoFit/>
          </a:bodyPr>
          <a:lstStyle/>
          <a:p>
            <a:pPr marL="0" marR="0" lvl="0" indent="0" algn="l" rtl="0">
              <a:spcBef>
                <a:spcPts val="640"/>
              </a:spcBef>
              <a:spcAft>
                <a:spcPts val="0"/>
              </a:spcAft>
              <a:buClr>
                <a:schemeClr val="lt2"/>
              </a:buClr>
              <a:buSzPct val="70000"/>
              <a:buFont typeface="Courier New"/>
              <a:buChar char="o"/>
            </a:pPr>
            <a:r>
              <a:rPr lang="x-none" sz="3200" b="0" i="0" u="none" strike="noStrike" cap="none" baseline="0">
                <a:solidFill>
                  <a:schemeClr val="dk1"/>
                </a:solidFill>
                <a:latin typeface="+mn-lt"/>
                <a:ea typeface="Verdana"/>
                <a:cs typeface="Verdana"/>
                <a:sym typeface="Verdana"/>
              </a:rPr>
              <a:t>Portfolio assessment (the old physical portfolios</a:t>
            </a:r>
            <a:r>
              <a:rPr lang="x-none" sz="3200" b="0" i="0" u="none" strike="noStrike" cap="none" baseline="0" smtClean="0">
                <a:solidFill>
                  <a:schemeClr val="dk1"/>
                </a:solidFill>
                <a:latin typeface="+mn-lt"/>
                <a:ea typeface="Verdana"/>
                <a:cs typeface="Verdana"/>
                <a:sym typeface="Verdana"/>
              </a:rPr>
              <a:t>)</a:t>
            </a:r>
            <a:endParaRPr lang="en-AU" sz="3200" b="0" i="0" u="none" strike="noStrike" cap="none" baseline="0" dirty="0" smtClean="0">
              <a:solidFill>
                <a:schemeClr val="dk1"/>
              </a:solidFill>
              <a:latin typeface="+mn-lt"/>
              <a:ea typeface="Verdana"/>
              <a:cs typeface="Verdana"/>
              <a:sym typeface="Verdana"/>
            </a:endParaRPr>
          </a:p>
          <a:p>
            <a:pPr marL="0" marR="0" lvl="0" indent="0" algn="l" rtl="0">
              <a:spcBef>
                <a:spcPts val="640"/>
              </a:spcBef>
              <a:spcAft>
                <a:spcPts val="0"/>
              </a:spcAft>
              <a:buClr>
                <a:schemeClr val="lt2"/>
              </a:buClr>
              <a:buSzPct val="70000"/>
              <a:buFont typeface="Courier New"/>
              <a:buChar char="o"/>
            </a:pPr>
            <a:endParaRPr lang="x-none" sz="3200" b="0" i="0" u="none" strike="noStrike" cap="none" baseline="0">
              <a:solidFill>
                <a:schemeClr val="dk1"/>
              </a:solidFill>
              <a:latin typeface="+mn-lt"/>
              <a:ea typeface="Verdana"/>
              <a:cs typeface="Verdana"/>
              <a:sym typeface="Verdana"/>
            </a:endParaRPr>
          </a:p>
          <a:p>
            <a:pPr marL="0" marR="0" lvl="0" indent="0" algn="l" rtl="0">
              <a:spcBef>
                <a:spcPts val="640"/>
              </a:spcBef>
              <a:spcAft>
                <a:spcPts val="0"/>
              </a:spcAft>
              <a:buClr>
                <a:schemeClr val="lt2"/>
              </a:buClr>
              <a:buSzPct val="70000"/>
              <a:buFont typeface="Courier New"/>
              <a:buChar char="o"/>
            </a:pPr>
            <a:r>
              <a:rPr lang="x-none" sz="3200" b="0" i="0" u="none" strike="noStrike" cap="none" baseline="0">
                <a:solidFill>
                  <a:schemeClr val="dk1"/>
                </a:solidFill>
                <a:latin typeface="+mn-lt"/>
                <a:ea typeface="Verdana"/>
                <a:cs typeface="Verdana"/>
                <a:sym typeface="Verdana"/>
              </a:rPr>
              <a:t>E-portfolios: </a:t>
            </a:r>
            <a:r>
              <a:rPr lang="en-AU" sz="3200" b="0" i="0" u="none" strike="noStrike" cap="none" baseline="0" dirty="0" smtClean="0">
                <a:solidFill>
                  <a:schemeClr val="dk1"/>
                </a:solidFill>
                <a:latin typeface="+mn-lt"/>
                <a:ea typeface="Verdana"/>
                <a:cs typeface="Verdana"/>
                <a:sym typeface="Verdana"/>
              </a:rPr>
              <a:t>for students: </a:t>
            </a:r>
            <a:r>
              <a:rPr lang="x-none" sz="3200" b="0" i="0" u="none" strike="noStrike" cap="none" baseline="0" smtClean="0">
                <a:solidFill>
                  <a:schemeClr val="dk1"/>
                </a:solidFill>
                <a:latin typeface="+mn-lt"/>
                <a:ea typeface="Verdana"/>
                <a:cs typeface="Verdana"/>
                <a:sym typeface="Verdana"/>
              </a:rPr>
              <a:t>ESP </a:t>
            </a:r>
            <a:r>
              <a:rPr lang="x-none" sz="3200" b="0" i="0" u="none" strike="noStrike" cap="none" baseline="0">
                <a:solidFill>
                  <a:schemeClr val="dk1"/>
                </a:solidFill>
                <a:latin typeface="+mn-lt"/>
                <a:ea typeface="Verdana"/>
                <a:cs typeface="Verdana"/>
                <a:sym typeface="Verdana"/>
              </a:rPr>
              <a:t>and </a:t>
            </a:r>
            <a:r>
              <a:rPr lang="x-none" sz="3200" b="0" i="0" u="none" strike="noStrike" cap="none" baseline="0" smtClean="0">
                <a:solidFill>
                  <a:schemeClr val="dk1"/>
                </a:solidFill>
                <a:latin typeface="+mn-lt"/>
                <a:ea typeface="Verdana"/>
                <a:cs typeface="Verdana"/>
                <a:sym typeface="Verdana"/>
              </a:rPr>
              <a:t>SLP</a:t>
            </a:r>
            <a:r>
              <a:rPr lang="en-AU" sz="3200" dirty="0" smtClean="0">
                <a:latin typeface="+mn-lt"/>
                <a:ea typeface="Verdana"/>
                <a:cs typeface="Verdana"/>
                <a:sym typeface="Verdana"/>
              </a:rPr>
              <a:t>:  m</a:t>
            </a:r>
            <a:r>
              <a:rPr lang="x-none" sz="3200" b="0" i="0" u="none" strike="noStrike" cap="none" baseline="0" smtClean="0">
                <a:solidFill>
                  <a:schemeClr val="dk1"/>
                </a:solidFill>
                <a:latin typeface="+mn-lt"/>
                <a:ea typeface="Verdana"/>
                <a:cs typeface="Verdana"/>
                <a:sym typeface="Verdana"/>
              </a:rPr>
              <a:t>ade </a:t>
            </a:r>
            <a:r>
              <a:rPr lang="x-none" sz="3200" b="0" i="0" u="none" strike="noStrike" cap="none" baseline="0">
                <a:solidFill>
                  <a:schemeClr val="dk1"/>
                </a:solidFill>
                <a:latin typeface="+mn-lt"/>
                <a:ea typeface="Verdana"/>
                <a:cs typeface="Verdana"/>
                <a:sym typeface="Verdana"/>
              </a:rPr>
              <a:t>available  in the NT in 2009</a:t>
            </a:r>
            <a:r>
              <a:rPr lang="x-none" sz="3200" b="0" i="0" u="none" strike="noStrike" cap="none" baseline="0" smtClean="0">
                <a:solidFill>
                  <a:schemeClr val="dk1"/>
                </a:solidFill>
                <a:latin typeface="+mn-lt"/>
                <a:ea typeface="Verdana"/>
                <a:cs typeface="Verdana"/>
                <a:sym typeface="Verdana"/>
              </a:rPr>
              <a:t>.</a:t>
            </a:r>
            <a:r>
              <a:rPr lang="en-AU" sz="3200" b="0" i="0" u="none" strike="noStrike" cap="none" baseline="0" dirty="0" smtClean="0">
                <a:solidFill>
                  <a:schemeClr val="dk1"/>
                </a:solidFill>
                <a:latin typeface="+mn-lt"/>
                <a:ea typeface="Verdana"/>
                <a:cs typeface="Verdana"/>
                <a:sym typeface="Verdana"/>
              </a:rPr>
              <a:t> </a:t>
            </a:r>
            <a:r>
              <a:rPr lang="x-none" sz="3200" b="0" i="0" u="none" strike="noStrike" cap="none" baseline="0" smtClean="0">
                <a:solidFill>
                  <a:schemeClr val="dk1"/>
                </a:solidFill>
                <a:latin typeface="+mn-lt"/>
                <a:ea typeface="Verdana"/>
                <a:cs typeface="Verdana"/>
                <a:sym typeface="Verdana"/>
              </a:rPr>
              <a:t>Elements </a:t>
            </a:r>
            <a:r>
              <a:rPr lang="x-none" sz="3200" b="0" i="0" u="none" strike="noStrike" cap="none" baseline="0">
                <a:solidFill>
                  <a:schemeClr val="dk1"/>
                </a:solidFill>
                <a:latin typeface="+mn-lt"/>
                <a:ea typeface="Verdana"/>
                <a:cs typeface="Verdana"/>
                <a:sym typeface="Verdana"/>
              </a:rPr>
              <a:t>of SLP are MANDATED for NT Government schools.</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457200" y="448925"/>
            <a:ext cx="8229600" cy="892512"/>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2600" b="1" i="0" u="none" strike="noStrike" cap="small" baseline="0">
                <a:solidFill>
                  <a:schemeClr val="dk2"/>
                </a:solidFill>
                <a:latin typeface="Verdana"/>
                <a:ea typeface="Verdana"/>
                <a:cs typeface="Verdana"/>
                <a:sym typeface="Verdana"/>
              </a:rPr>
              <a:t>Portfolio design process and design </a:t>
            </a:r>
            <a:r>
              <a:rPr lang="x-none" sz="2600" b="1" i="0" u="none" strike="noStrike" cap="small" baseline="0" smtClean="0">
                <a:solidFill>
                  <a:schemeClr val="dk2"/>
                </a:solidFill>
                <a:latin typeface="Verdana"/>
                <a:ea typeface="Verdana"/>
                <a:cs typeface="Verdana"/>
                <a:sym typeface="Verdana"/>
              </a:rPr>
              <a:t>strategies</a:t>
            </a:r>
            <a:r>
              <a:rPr lang="en-AU" sz="2600" b="1" i="0" u="none" strike="noStrike" cap="small" baseline="0" dirty="0" smtClean="0">
                <a:solidFill>
                  <a:schemeClr val="dk2"/>
                </a:solidFill>
                <a:latin typeface="Verdana"/>
                <a:ea typeface="Verdana"/>
                <a:cs typeface="Verdana"/>
                <a:sym typeface="Verdana"/>
              </a:rPr>
              <a:t>:  Brady</a:t>
            </a:r>
            <a:r>
              <a:rPr lang="en-AU" sz="2600" b="1" i="0" u="none" strike="noStrike" cap="small" dirty="0" smtClean="0">
                <a:solidFill>
                  <a:schemeClr val="dk2"/>
                </a:solidFill>
                <a:latin typeface="Verdana"/>
                <a:ea typeface="Verdana"/>
                <a:cs typeface="Verdana"/>
                <a:sym typeface="Verdana"/>
              </a:rPr>
              <a:t> and Kennedy 66-69</a:t>
            </a:r>
            <a:endParaRPr lang="x-none" sz="2600" b="1" i="0" u="none" strike="noStrike" cap="small" baseline="0">
              <a:solidFill>
                <a:schemeClr val="dk2"/>
              </a:solidFill>
              <a:latin typeface="Verdana"/>
              <a:ea typeface="Verdana"/>
              <a:cs typeface="Verdana"/>
              <a:sym typeface="Verdana"/>
            </a:endParaRPr>
          </a:p>
        </p:txBody>
      </p:sp>
      <p:sp>
        <p:nvSpPr>
          <p:cNvPr id="97" name="Shape 97"/>
          <p:cNvSpPr txBox="1">
            <a:spLocks noGrp="1"/>
          </p:cNvSpPr>
          <p:nvPr>
            <p:ph type="body" idx="1"/>
          </p:nvPr>
        </p:nvSpPr>
        <p:spPr>
          <a:xfrm>
            <a:off x="457200" y="1828800"/>
            <a:ext cx="8229600" cy="1836360"/>
          </a:xfrm>
          <a:prstGeom prst="rect">
            <a:avLst/>
          </a:prstGeom>
          <a:noFill/>
          <a:ln>
            <a:noFill/>
          </a:ln>
        </p:spPr>
        <p:txBody>
          <a:bodyPr lIns="91425" tIns="45700" rIns="91425" bIns="45700" anchor="t" anchorCtr="0">
            <a:spAutoFit/>
          </a:bodyPr>
          <a:lstStyle/>
          <a:p>
            <a:pPr marL="0" marR="0" lvl="0" indent="0" algn="l" rtl="0">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Portfolio purpose </a:t>
            </a:r>
            <a:endParaRPr lang="en-AU" sz="2000" b="0" i="0" u="none" strike="noStrike" cap="none" baseline="0" dirty="0" smtClean="0">
              <a:solidFill>
                <a:schemeClr val="dk1"/>
              </a:solidFill>
              <a:latin typeface="Verdana"/>
              <a:ea typeface="Verdana"/>
              <a:cs typeface="Verdana"/>
              <a:sym typeface="Verdana"/>
            </a:endParaRPr>
          </a:p>
          <a:p>
            <a:pPr marL="0" marR="0" lvl="0" indent="0" algn="l" rtl="0">
              <a:spcBef>
                <a:spcPts val="400"/>
              </a:spcBef>
              <a:spcAft>
                <a:spcPts val="0"/>
              </a:spcAft>
              <a:buClr>
                <a:schemeClr val="lt2"/>
              </a:buClr>
              <a:buSzPct val="70000"/>
              <a:buFont typeface="Courier New"/>
              <a:buChar char="o"/>
            </a:pPr>
            <a:r>
              <a:rPr lang="x-none" sz="2000" b="0" i="0" u="none" strike="noStrike" cap="none" baseline="0" smtClean="0">
                <a:solidFill>
                  <a:schemeClr val="dk1"/>
                </a:solidFill>
                <a:latin typeface="Verdana"/>
                <a:ea typeface="Verdana"/>
                <a:cs typeface="Verdana"/>
                <a:sym typeface="Verdana"/>
              </a:rPr>
              <a:t>Portfolio </a:t>
            </a:r>
            <a:r>
              <a:rPr lang="x-none" sz="2000" b="0" i="0" u="none" strike="noStrike" cap="none" baseline="0">
                <a:solidFill>
                  <a:schemeClr val="dk1"/>
                </a:solidFill>
                <a:latin typeface="Verdana"/>
                <a:ea typeface="Verdana"/>
                <a:cs typeface="Verdana"/>
                <a:sym typeface="Verdana"/>
              </a:rPr>
              <a:t>content </a:t>
            </a:r>
            <a:endParaRPr lang="en-AU" sz="2000" b="0" i="0" u="none" strike="noStrike" cap="none" baseline="0" dirty="0" smtClean="0">
              <a:solidFill>
                <a:schemeClr val="dk1"/>
              </a:solidFill>
              <a:latin typeface="Verdana"/>
              <a:ea typeface="Verdana"/>
              <a:cs typeface="Verdana"/>
              <a:sym typeface="Verdana"/>
            </a:endParaRPr>
          </a:p>
          <a:p>
            <a:pPr marL="0" marR="0" lvl="0" indent="0" algn="l" rtl="0">
              <a:spcBef>
                <a:spcPts val="400"/>
              </a:spcBef>
              <a:spcAft>
                <a:spcPts val="0"/>
              </a:spcAft>
              <a:buClr>
                <a:schemeClr val="lt2"/>
              </a:buClr>
              <a:buSzPct val="70000"/>
              <a:buFont typeface="Courier New"/>
              <a:buChar char="o"/>
            </a:pPr>
            <a:r>
              <a:rPr lang="x-none" sz="2000" b="0" i="0" u="none" strike="noStrike" cap="none" baseline="0" smtClean="0">
                <a:solidFill>
                  <a:schemeClr val="dk1"/>
                </a:solidFill>
                <a:latin typeface="Verdana"/>
                <a:ea typeface="Verdana"/>
                <a:cs typeface="Verdana"/>
                <a:sym typeface="Verdana"/>
              </a:rPr>
              <a:t>Portfolio </a:t>
            </a:r>
            <a:r>
              <a:rPr lang="x-none" sz="2000" b="0" i="0" u="none" strike="noStrike" cap="none" baseline="0">
                <a:solidFill>
                  <a:schemeClr val="dk1"/>
                </a:solidFill>
                <a:latin typeface="Verdana"/>
                <a:ea typeface="Verdana"/>
                <a:cs typeface="Verdana"/>
                <a:sym typeface="Verdana"/>
              </a:rPr>
              <a:t>selection </a:t>
            </a:r>
            <a:endParaRPr lang="en-AU" sz="2000" b="0" i="0" u="none" strike="noStrike" cap="none" baseline="0" dirty="0" smtClean="0">
              <a:solidFill>
                <a:schemeClr val="dk1"/>
              </a:solidFill>
              <a:latin typeface="Verdana"/>
              <a:ea typeface="Verdana"/>
              <a:cs typeface="Verdana"/>
              <a:sym typeface="Verdana"/>
            </a:endParaRPr>
          </a:p>
          <a:p>
            <a:pPr marL="0" marR="0" lvl="0" indent="0" algn="l" rtl="0">
              <a:spcBef>
                <a:spcPts val="400"/>
              </a:spcBef>
              <a:spcAft>
                <a:spcPts val="0"/>
              </a:spcAft>
              <a:buClr>
                <a:schemeClr val="lt2"/>
              </a:buClr>
              <a:buSzPct val="70000"/>
              <a:buFont typeface="Courier New"/>
              <a:buChar char="o"/>
            </a:pPr>
            <a:r>
              <a:rPr lang="x-none" sz="2000" b="0" i="0" u="none" strike="noStrike" cap="none" baseline="0" smtClean="0">
                <a:solidFill>
                  <a:schemeClr val="dk1"/>
                </a:solidFill>
                <a:latin typeface="Verdana"/>
                <a:ea typeface="Verdana"/>
                <a:cs typeface="Verdana"/>
                <a:sym typeface="Verdana"/>
              </a:rPr>
              <a:t>What </a:t>
            </a:r>
            <a:r>
              <a:rPr lang="x-none" sz="2000" b="0" i="0" u="none" strike="noStrike" cap="none" baseline="0">
                <a:solidFill>
                  <a:schemeClr val="dk1"/>
                </a:solidFill>
                <a:latin typeface="Verdana"/>
                <a:ea typeface="Verdana"/>
                <a:cs typeface="Verdana"/>
                <a:sym typeface="Verdana"/>
              </a:rPr>
              <a:t>will be assessed and the assessment criteria</a:t>
            </a:r>
          </a:p>
          <a:p>
            <a:pPr marL="0" marR="0" lvl="0" indent="0" algn="l" rtl="0">
              <a:spcBef>
                <a:spcPts val="400"/>
              </a:spcBef>
              <a:spcAft>
                <a:spcPts val="0"/>
              </a:spcAft>
              <a:buClr>
                <a:schemeClr val="lt2"/>
              </a:buClr>
              <a:buSzPct val="70000"/>
              <a:buFont typeface="Courier New"/>
              <a:buChar char="o"/>
            </a:pPr>
            <a:r>
              <a:rPr lang="x-none" sz="2000" b="0" i="0" u="none" strike="noStrike" cap="none" baseline="0">
                <a:solidFill>
                  <a:schemeClr val="dk1"/>
                </a:solidFill>
                <a:latin typeface="Verdana"/>
                <a:ea typeface="Verdana"/>
                <a:cs typeface="Verdana"/>
                <a:sym typeface="Verdana"/>
              </a:rPr>
              <a:t>Method for estimating and reporting</a:t>
            </a:r>
          </a:p>
        </p:txBody>
      </p:sp>
      <p:sp>
        <p:nvSpPr>
          <p:cNvPr id="98" name="Shape 98"/>
          <p:cNvSpPr/>
          <p:nvPr/>
        </p:nvSpPr>
        <p:spPr>
          <a:xfrm>
            <a:off x="5003800" y="3860800"/>
            <a:ext cx="3624262" cy="2417762"/>
          </a:xfrm>
          <a:prstGeom prst="rect">
            <a:avLst/>
          </a:prstGeom>
          <a:blipFill>
            <a:blip r:embed="rId3"/>
            <a:stretch>
              <a:fillRect/>
            </a:stretch>
          </a:blipFill>
        </p:spPr>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457200" y="533400"/>
            <a:ext cx="8229600" cy="1143000"/>
          </a:xfrm>
          <a:prstGeom prst="rect">
            <a:avLst/>
          </a:prstGeom>
          <a:noFill/>
          <a:ln>
            <a:noFill/>
          </a:ln>
        </p:spPr>
        <p:txBody>
          <a:bodyPr lIns="91425" tIns="45700" rIns="91425" bIns="45700" anchor="ctr" anchorCtr="0">
            <a:spAutoFit/>
          </a:bodyPr>
          <a:lstStyle/>
          <a:p>
            <a:pPr marL="0" marR="0" lvl="0" indent="0" algn="l" rtl="0">
              <a:spcBef>
                <a:spcPts val="0"/>
              </a:spcBef>
              <a:spcAft>
                <a:spcPts val="0"/>
              </a:spcAft>
              <a:buClr>
                <a:schemeClr val="dk2"/>
              </a:buClr>
              <a:buSzPct val="25000"/>
              <a:buFont typeface="Times New Roman"/>
              <a:buNone/>
            </a:pPr>
            <a:r>
              <a:rPr lang="x-none" sz="4400" b="1" i="0" u="none" strike="noStrike" cap="none" baseline="0">
                <a:solidFill>
                  <a:schemeClr val="dk2"/>
                </a:solidFill>
                <a:latin typeface="Times New Roman"/>
                <a:ea typeface="Times New Roman"/>
                <a:cs typeface="Times New Roman"/>
                <a:sym typeface="Times New Roman"/>
              </a:rPr>
              <a:t>Student Profiles</a:t>
            </a:r>
          </a:p>
        </p:txBody>
      </p:sp>
      <p:sp>
        <p:nvSpPr>
          <p:cNvPr id="104" name="Shape 104"/>
          <p:cNvSpPr txBox="1"/>
          <p:nvPr/>
        </p:nvSpPr>
        <p:spPr>
          <a:xfrm>
            <a:off x="755650" y="1700211"/>
            <a:ext cx="1368425" cy="366711"/>
          </a:xfrm>
          <a:prstGeom prst="rect">
            <a:avLst/>
          </a:prstGeom>
          <a:noFill/>
          <a:ln>
            <a:noFill/>
          </a:ln>
        </p:spPr>
        <p:txBody>
          <a:bodyPr lIns="91425" tIns="45700" rIns="91425" bIns="45700" anchor="t" anchorCtr="0">
            <a:spAutoFit/>
          </a:bodyPr>
          <a:lstStyle/>
          <a:p>
            <a:endParaRPr/>
          </a:p>
        </p:txBody>
      </p:sp>
      <p:sp>
        <p:nvSpPr>
          <p:cNvPr id="105" name="Shape 105"/>
          <p:cNvSpPr txBox="1"/>
          <p:nvPr/>
        </p:nvSpPr>
        <p:spPr>
          <a:xfrm>
            <a:off x="357187" y="1643061"/>
            <a:ext cx="2786062" cy="3692524"/>
          </a:xfrm>
          <a:prstGeom prst="rect">
            <a:avLst/>
          </a:prstGeom>
          <a:noFill/>
          <a:ln>
            <a:noFill/>
          </a:ln>
        </p:spPr>
        <p:txBody>
          <a:bodyPr lIns="91425" tIns="45700" rIns="91425" bIns="45700" anchor="t" anchorCtr="0">
            <a:spAutoFit/>
          </a:bodyPr>
          <a:lstStyle/>
          <a:p>
            <a:pPr marL="0" marR="0" lvl="0" indent="0" algn="l" rtl="0">
              <a:spcBef>
                <a:spcPts val="900"/>
              </a:spcBef>
              <a:buClr>
                <a:schemeClr val="dk1"/>
              </a:buClr>
              <a:buSzPct val="25000"/>
              <a:buFont typeface="Calibri"/>
              <a:buNone/>
            </a:pPr>
            <a:r>
              <a:rPr lang="x-none" sz="1800" b="1" i="0" u="none" strike="noStrike" cap="none" baseline="0">
                <a:solidFill>
                  <a:schemeClr val="dk1"/>
                </a:solidFill>
                <a:latin typeface="Calibri"/>
                <a:ea typeface="Calibri"/>
                <a:cs typeface="Calibri"/>
                <a:sym typeface="Calibri"/>
              </a:rPr>
              <a:t>Electronic Student Profile</a:t>
            </a:r>
          </a:p>
          <a:p>
            <a:pPr marL="0" marR="0" lvl="0" indent="0" algn="l" rtl="0">
              <a:spcBef>
                <a:spcPts val="800"/>
              </a:spcBef>
              <a:buClr>
                <a:schemeClr val="dk1"/>
              </a:buClr>
              <a:buSzPct val="98958"/>
              <a:buFont typeface="Arial"/>
              <a:buChar char="•"/>
            </a:pPr>
            <a:r>
              <a:rPr lang="x-none" sz="1600" b="0" i="0" u="none" strike="noStrike" cap="none" baseline="0">
                <a:solidFill>
                  <a:schemeClr val="dk1"/>
                </a:solidFill>
                <a:latin typeface="Calibri"/>
                <a:ea typeface="Calibri"/>
                <a:cs typeface="Calibri"/>
                <a:sym typeface="Calibri"/>
              </a:rPr>
              <a:t> Single point of aggregated information about a student, </a:t>
            </a:r>
          </a:p>
          <a:p>
            <a:pPr marL="0" marR="0" lvl="1" indent="0" algn="l" rtl="0">
              <a:spcBef>
                <a:spcPts val="800"/>
              </a:spcBef>
              <a:buClr>
                <a:schemeClr val="dk1"/>
              </a:buClr>
              <a:buSzPct val="98958"/>
              <a:buFont typeface="Arial"/>
              <a:buChar char="•"/>
            </a:pPr>
            <a:r>
              <a:rPr lang="x-none" sz="1600" b="0" i="0" u="none" strike="noStrike" cap="none" baseline="0">
                <a:solidFill>
                  <a:schemeClr val="dk1"/>
                </a:solidFill>
                <a:latin typeface="Calibri"/>
                <a:ea typeface="Calibri"/>
                <a:cs typeface="Calibri"/>
                <a:sym typeface="Calibri"/>
              </a:rPr>
              <a:t>enrolment, attendance, assessment student plans and work portfolio</a:t>
            </a:r>
          </a:p>
          <a:p>
            <a:pPr marL="0" marR="0" lvl="1" indent="0" algn="l" rtl="0">
              <a:spcBef>
                <a:spcPts val="800"/>
              </a:spcBef>
              <a:buClr>
                <a:schemeClr val="dk1"/>
              </a:buClr>
              <a:buSzPct val="98958"/>
              <a:buFont typeface="Arial"/>
              <a:buChar char="•"/>
            </a:pPr>
            <a:r>
              <a:rPr lang="x-none" sz="1600" b="0" i="0" u="none" strike="noStrike" cap="none" baseline="0">
                <a:solidFill>
                  <a:schemeClr val="dk1"/>
                </a:solidFill>
                <a:latin typeface="Calibri"/>
                <a:ea typeface="Calibri"/>
                <a:cs typeface="Calibri"/>
                <a:sym typeface="Calibri"/>
              </a:rPr>
              <a:t>ability to create </a:t>
            </a:r>
            <a:br>
              <a:rPr lang="x-none" sz="1600" b="0" i="0" u="none" strike="noStrike" cap="none" baseline="0">
                <a:solidFill>
                  <a:schemeClr val="dk1"/>
                </a:solidFill>
                <a:latin typeface="Calibri"/>
                <a:ea typeface="Calibri"/>
                <a:cs typeface="Calibri"/>
                <a:sym typeface="Calibri"/>
              </a:rPr>
            </a:br>
            <a:r>
              <a:rPr lang="x-none" sz="1600" b="0" i="0" u="none" strike="noStrike" cap="none" baseline="0">
                <a:solidFill>
                  <a:schemeClr val="dk1"/>
                </a:solidFill>
                <a:latin typeface="Calibri"/>
                <a:ea typeface="Calibri"/>
                <a:cs typeface="Calibri"/>
                <a:sym typeface="Calibri"/>
              </a:rPr>
              <a:t>information for a class for schedules, notices and homework/assignments</a:t>
            </a:r>
          </a:p>
          <a:p>
            <a:pPr marL="0" marR="0" lvl="1" indent="0" algn="l" rtl="0">
              <a:spcBef>
                <a:spcPts val="800"/>
              </a:spcBef>
              <a:buClr>
                <a:schemeClr val="dk1"/>
              </a:buClr>
              <a:buSzPct val="98958"/>
              <a:buFont typeface="Arial"/>
              <a:buChar char="•"/>
            </a:pPr>
            <a:r>
              <a:rPr lang="x-none" sz="1600" b="0" i="0" u="none" strike="noStrike" cap="none" baseline="0">
                <a:solidFill>
                  <a:schemeClr val="dk1"/>
                </a:solidFill>
                <a:latin typeface="Calibri"/>
                <a:ea typeface="Calibri"/>
                <a:cs typeface="Calibri"/>
                <a:sym typeface="Calibri"/>
              </a:rPr>
              <a:t>access for teachers, students and parents</a:t>
            </a:r>
          </a:p>
        </p:txBody>
      </p:sp>
      <p:sp>
        <p:nvSpPr>
          <p:cNvPr id="106" name="Shape 106"/>
          <p:cNvSpPr txBox="1"/>
          <p:nvPr/>
        </p:nvSpPr>
        <p:spPr>
          <a:xfrm>
            <a:off x="214312" y="5786437"/>
            <a:ext cx="3600450" cy="754062"/>
          </a:xfrm>
          <a:prstGeom prst="rect">
            <a:avLst/>
          </a:prstGeom>
          <a:noFill/>
          <a:ln>
            <a:noFill/>
          </a:ln>
        </p:spPr>
        <p:txBody>
          <a:bodyPr lIns="91425" tIns="45700" rIns="91425" bIns="45700" anchor="t" anchorCtr="0">
            <a:spAutoFit/>
          </a:bodyPr>
          <a:lstStyle/>
          <a:p>
            <a:pPr marL="0" marR="0" lvl="0" indent="0" algn="l" rtl="0">
              <a:buSzPct val="25000"/>
              <a:buNone/>
            </a:pPr>
            <a:r>
              <a:rPr lang="x-none" sz="1800" b="0" i="0" u="none" strike="noStrike" cap="none" baseline="0">
                <a:solidFill>
                  <a:schemeClr val="dk1"/>
                </a:solidFill>
                <a:latin typeface="Times New Roman"/>
                <a:ea typeface="Times New Roman"/>
                <a:cs typeface="Times New Roman"/>
                <a:sym typeface="Times New Roman"/>
              </a:rPr>
              <a:t>
</a:t>
            </a:r>
          </a:p>
        </p:txBody>
      </p:sp>
      <p:sp>
        <p:nvSpPr>
          <p:cNvPr id="107" name="Shape 107"/>
          <p:cNvSpPr/>
          <p:nvPr/>
        </p:nvSpPr>
        <p:spPr>
          <a:xfrm>
            <a:off x="3071811" y="1571625"/>
            <a:ext cx="5538787" cy="4190999"/>
          </a:xfrm>
          <a:prstGeom prst="rect">
            <a:avLst/>
          </a:prstGeom>
          <a:blipFill>
            <a:blip r:embed="rId3"/>
            <a:stretch>
              <a:fillRect/>
            </a:stretch>
          </a:blipFill>
        </p:spPr>
      </p:sp>
      <p:sp>
        <p:nvSpPr>
          <p:cNvPr id="108" name="Shape 108"/>
          <p:cNvSpPr txBox="1"/>
          <p:nvPr/>
        </p:nvSpPr>
        <p:spPr>
          <a:xfrm>
            <a:off x="2714625" y="5857875"/>
            <a:ext cx="6143624" cy="584200"/>
          </a:xfrm>
          <a:prstGeom prst="rect">
            <a:avLst/>
          </a:prstGeom>
          <a:noFill/>
          <a:ln>
            <a:noFill/>
          </a:ln>
        </p:spPr>
        <p:txBody>
          <a:bodyPr lIns="91425" tIns="45700" rIns="91425" bIns="45700" anchor="t" anchorCtr="0">
            <a:spAutoFit/>
          </a:bodyPr>
          <a:lstStyle/>
          <a:p>
            <a:pPr marL="0" marR="0" lvl="0" indent="0" algn="l" rtl="0">
              <a:buClr>
                <a:schemeClr val="dk1"/>
              </a:buClr>
              <a:buSzPct val="25000"/>
              <a:buFont typeface="Times New Roman"/>
              <a:buNone/>
            </a:pPr>
            <a:r>
              <a:rPr lang="x-none" sz="1600" b="0" i="0" u="sng" strike="noStrike" cap="none" baseline="0">
                <a:solidFill>
                  <a:schemeClr val="hlink"/>
                </a:solidFill>
                <a:latin typeface="Times New Roman"/>
                <a:ea typeface="Times New Roman"/>
                <a:cs typeface="Times New Roman"/>
                <a:sym typeface="Times New Roman"/>
                <a:hlinkClick r:id="rId4"/>
              </a:rPr>
              <a:t>https://esp.ntschools.net/Login/Login.aspx?ReturnUrl=%2fDefault.aspx</a:t>
            </a:r>
          </a:p>
          <a:p>
            <a:endParaRPr lang="x-none" sz="1600" b="0" i="0" u="sng" strike="noStrike" cap="none" baseline="0">
              <a:solidFill>
                <a:schemeClr val="hlink"/>
              </a:solidFill>
              <a:latin typeface="Times New Roman"/>
              <a:ea typeface="Times New Roman"/>
              <a:cs typeface="Times New Roman"/>
              <a:sym typeface="Times New Roman"/>
              <a:hlinkClick r:id="rId4"/>
            </a:endParaRP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title"/>
          </p:nvPr>
        </p:nvSpPr>
        <p:spPr>
          <a:xfrm>
            <a:off x="457200" y="533400"/>
            <a:ext cx="8229600" cy="1143000"/>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3200" b="1" i="0" u="none" strike="noStrike" cap="small" baseline="0">
                <a:solidFill>
                  <a:schemeClr val="dk2"/>
                </a:solidFill>
                <a:latin typeface="Verdana"/>
                <a:ea typeface="Verdana"/>
                <a:cs typeface="Verdana"/>
                <a:sym typeface="Verdana"/>
              </a:rPr>
              <a:t>Performance-based assessment</a:t>
            </a:r>
          </a:p>
        </p:txBody>
      </p:sp>
      <p:sp>
        <p:nvSpPr>
          <p:cNvPr id="123" name="Shape 123"/>
          <p:cNvSpPr txBox="1">
            <a:spLocks noGrp="1"/>
          </p:cNvSpPr>
          <p:nvPr>
            <p:ph type="body" idx="1"/>
          </p:nvPr>
        </p:nvSpPr>
        <p:spPr>
          <a:xfrm>
            <a:off x="457200" y="1828800"/>
            <a:ext cx="8229600" cy="3693278"/>
          </a:xfrm>
          <a:prstGeom prst="rect">
            <a:avLst/>
          </a:prstGeom>
          <a:noFill/>
          <a:ln>
            <a:noFill/>
          </a:ln>
        </p:spPr>
        <p:txBody>
          <a:bodyPr lIns="91425" tIns="45700" rIns="91425" bIns="45700" anchor="t" anchorCtr="0">
            <a:spAutoFit/>
          </a:bodyPr>
          <a:lstStyle/>
          <a:p>
            <a:pPr marL="0" marR="0" lvl="0" indent="0" algn="l" rtl="0">
              <a:spcBef>
                <a:spcPts val="640"/>
              </a:spcBef>
              <a:spcAft>
                <a:spcPts val="0"/>
              </a:spcAft>
              <a:buClr>
                <a:schemeClr val="lt2"/>
              </a:buClr>
              <a:buSzPct val="70000"/>
              <a:buFont typeface="Courier New"/>
              <a:buChar char="o"/>
            </a:pPr>
            <a:r>
              <a:rPr lang="x-none" sz="3200" b="0" i="0" u="none" strike="noStrike" cap="none" baseline="0">
                <a:solidFill>
                  <a:schemeClr val="dk1"/>
                </a:solidFill>
                <a:latin typeface="+mn-lt"/>
                <a:ea typeface="Verdana"/>
                <a:cs typeface="Verdana"/>
                <a:sym typeface="Verdana"/>
              </a:rPr>
              <a:t>Brady &amp; Kennedy p. </a:t>
            </a:r>
            <a:r>
              <a:rPr lang="en-AU" sz="3200" b="0" i="0" u="none" strike="noStrike" cap="none" baseline="0" dirty="0" smtClean="0">
                <a:solidFill>
                  <a:schemeClr val="dk1"/>
                </a:solidFill>
                <a:latin typeface="+mn-lt"/>
                <a:ea typeface="Verdana"/>
                <a:cs typeface="Verdana"/>
                <a:sym typeface="Verdana"/>
              </a:rPr>
              <a:t>61-65</a:t>
            </a:r>
          </a:p>
          <a:p>
            <a:pPr marL="0" marR="0" lvl="0" indent="0" algn="l" rtl="0">
              <a:spcBef>
                <a:spcPts val="640"/>
              </a:spcBef>
              <a:spcAft>
                <a:spcPts val="0"/>
              </a:spcAft>
              <a:buClr>
                <a:schemeClr val="lt2"/>
              </a:buClr>
              <a:buSzPct val="70000"/>
              <a:buFont typeface="Courier New"/>
              <a:buChar char="o"/>
            </a:pPr>
            <a:endParaRPr lang="x-none" sz="3200" b="0" i="0" u="none" strike="noStrike" cap="none" baseline="0">
              <a:solidFill>
                <a:schemeClr val="dk1"/>
              </a:solidFill>
              <a:latin typeface="+mn-lt"/>
              <a:ea typeface="Verdana"/>
              <a:cs typeface="Verdana"/>
              <a:sym typeface="Verdana"/>
            </a:endParaRPr>
          </a:p>
          <a:p>
            <a:pPr marL="0" marR="0" lvl="0" indent="0" algn="l" rtl="0">
              <a:spcBef>
                <a:spcPts val="640"/>
              </a:spcBef>
              <a:spcAft>
                <a:spcPts val="0"/>
              </a:spcAft>
              <a:buClr>
                <a:schemeClr val="lt2"/>
              </a:buClr>
              <a:buSzPct val="70000"/>
              <a:buFont typeface="Courier New"/>
              <a:buChar char="o"/>
            </a:pPr>
            <a:r>
              <a:rPr lang="x-none" sz="3200" b="0" i="0" u="none" strike="noStrike" cap="none" baseline="0" smtClean="0">
                <a:solidFill>
                  <a:schemeClr val="dk1"/>
                </a:solidFill>
                <a:latin typeface="+mn-lt"/>
                <a:ea typeface="Verdana"/>
                <a:cs typeface="Verdana"/>
                <a:sym typeface="Verdana"/>
              </a:rPr>
              <a:t>requires </a:t>
            </a:r>
            <a:r>
              <a:rPr lang="x-none" sz="3200" b="0" i="0" u="none" strike="noStrike" cap="none" baseline="0">
                <a:solidFill>
                  <a:schemeClr val="dk1"/>
                </a:solidFill>
                <a:latin typeface="+mn-lt"/>
                <a:ea typeface="Verdana"/>
                <a:cs typeface="Verdana"/>
                <a:sym typeface="Verdana"/>
              </a:rPr>
              <a:t>the direct observations of students as they engage in tasks and activities (e.g., role play, debates, playing a musical instrument, contributing to group work, dramatic performance</a:t>
            </a:r>
            <a:r>
              <a:rPr lang="x-none" sz="3200" b="0" i="0" u="none" strike="noStrike" cap="none" baseline="0" smtClean="0">
                <a:solidFill>
                  <a:schemeClr val="dk1"/>
                </a:solidFill>
                <a:latin typeface="+mn-lt"/>
                <a:ea typeface="Verdana"/>
                <a:cs typeface="Verdana"/>
                <a:sym typeface="Verdana"/>
              </a:rPr>
              <a:t>)</a:t>
            </a:r>
            <a:endParaRPr lang="x-none" sz="3200" b="0" i="0" u="none" strike="noStrike" cap="none" baseline="0">
              <a:solidFill>
                <a:schemeClr val="dk1"/>
              </a:solidFill>
              <a:latin typeface="+mn-lt"/>
              <a:ea typeface="Verdana"/>
              <a:cs typeface="Verdana"/>
              <a:sym typeface="Verdana"/>
            </a:endParaRP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a:spLocks noGrp="1"/>
          </p:cNvSpPr>
          <p:nvPr>
            <p:ph type="title"/>
          </p:nvPr>
        </p:nvSpPr>
        <p:spPr>
          <a:xfrm>
            <a:off x="457200" y="533400"/>
            <a:ext cx="8229600" cy="1143000"/>
          </a:xfrm>
          <a:prstGeom prst="rect">
            <a:avLst/>
          </a:prstGeom>
          <a:noFill/>
          <a:ln>
            <a:noFill/>
          </a:ln>
        </p:spPr>
        <p:txBody>
          <a:bodyPr lIns="91425" tIns="45700" rIns="91425" bIns="45700" anchor="b" anchorCtr="0">
            <a:spAutoFit/>
          </a:bodyPr>
          <a:lstStyle/>
          <a:p>
            <a:pPr marL="0" marR="0" lvl="0" indent="0" algn="l" rtl="0">
              <a:spcBef>
                <a:spcPts val="0"/>
              </a:spcBef>
              <a:spcAft>
                <a:spcPts val="0"/>
              </a:spcAft>
              <a:buClr>
                <a:schemeClr val="dk2"/>
              </a:buClr>
              <a:buSzPct val="25000"/>
              <a:buFont typeface="Verdana"/>
              <a:buNone/>
            </a:pPr>
            <a:r>
              <a:rPr lang="x-none" sz="4400" b="1" i="0" u="none" strike="noStrike" cap="small" baseline="0">
                <a:solidFill>
                  <a:schemeClr val="dk2"/>
                </a:solidFill>
                <a:latin typeface="Verdana"/>
                <a:ea typeface="Verdana"/>
                <a:cs typeface="Verdana"/>
                <a:sym typeface="Verdana"/>
              </a:rPr>
              <a:t>Authentic assessment</a:t>
            </a:r>
          </a:p>
        </p:txBody>
      </p:sp>
      <p:sp>
        <p:nvSpPr>
          <p:cNvPr id="129" name="Shape 129"/>
          <p:cNvSpPr txBox="1">
            <a:spLocks noGrp="1"/>
          </p:cNvSpPr>
          <p:nvPr>
            <p:ph type="body" idx="1"/>
          </p:nvPr>
        </p:nvSpPr>
        <p:spPr>
          <a:xfrm>
            <a:off x="457200" y="1828800"/>
            <a:ext cx="8229600" cy="3822545"/>
          </a:xfrm>
          <a:prstGeom prst="rect">
            <a:avLst/>
          </a:prstGeom>
          <a:noFill/>
          <a:ln>
            <a:noFill/>
          </a:ln>
        </p:spPr>
        <p:txBody>
          <a:bodyPr lIns="91425" tIns="45700" rIns="91425" bIns="45700" anchor="t" anchorCtr="0">
            <a:spAutoFit/>
          </a:bodyPr>
          <a:lstStyle/>
          <a:p>
            <a:pPr marL="0" marR="0" lvl="0" indent="0" algn="l" rtl="0">
              <a:lnSpc>
                <a:spcPct val="90000"/>
              </a:lnSpc>
              <a:spcBef>
                <a:spcPts val="640"/>
              </a:spcBef>
              <a:spcAft>
                <a:spcPts val="0"/>
              </a:spcAft>
              <a:buClr>
                <a:schemeClr val="lt2"/>
              </a:buClr>
              <a:buSzPct val="70000"/>
              <a:buFont typeface="Courier New"/>
              <a:buChar char="o"/>
            </a:pPr>
            <a:r>
              <a:rPr lang="x-none" sz="1800" b="0" i="0" u="none" strike="noStrike" cap="none" baseline="0">
                <a:solidFill>
                  <a:schemeClr val="dk1"/>
                </a:solidFill>
                <a:latin typeface="Verdana"/>
                <a:ea typeface="Verdana"/>
                <a:cs typeface="Verdana"/>
                <a:sym typeface="Verdana"/>
              </a:rPr>
              <a:t>Brady &amp; Kennedy p. 3</a:t>
            </a:r>
            <a:r>
              <a:rPr lang="x-none" sz="1800" b="0" i="0" u="none" strike="noStrike" cap="none" baseline="0" smtClean="0">
                <a:solidFill>
                  <a:schemeClr val="dk1"/>
                </a:solidFill>
                <a:latin typeface="Verdana"/>
                <a:ea typeface="Verdana"/>
                <a:cs typeface="Verdana"/>
                <a:sym typeface="Verdana"/>
              </a:rPr>
              <a:t>.</a:t>
            </a:r>
            <a:endParaRPr lang="en-AU" sz="1800" b="0" i="0" u="none" strike="noStrike" cap="none" baseline="0" dirty="0" smtClean="0">
              <a:solidFill>
                <a:schemeClr val="dk1"/>
              </a:solidFill>
              <a:latin typeface="Verdana"/>
              <a:ea typeface="Verdana"/>
              <a:cs typeface="Verdana"/>
              <a:sym typeface="Verdana"/>
            </a:endParaRPr>
          </a:p>
          <a:p>
            <a:pPr marL="0" marR="0" lvl="0" indent="0" algn="l" rtl="0">
              <a:lnSpc>
                <a:spcPct val="90000"/>
              </a:lnSpc>
              <a:spcBef>
                <a:spcPts val="640"/>
              </a:spcBef>
              <a:spcAft>
                <a:spcPts val="0"/>
              </a:spcAft>
              <a:buClr>
                <a:schemeClr val="lt2"/>
              </a:buClr>
              <a:buSzPct val="70000"/>
              <a:buFont typeface="Courier New"/>
              <a:buChar char="o"/>
            </a:pPr>
            <a:endParaRPr lang="x-none" sz="1800" b="0" i="0" u="none" strike="noStrike" cap="none" baseline="0">
              <a:solidFill>
                <a:schemeClr val="dk1"/>
              </a:solidFill>
              <a:latin typeface="Verdana"/>
              <a:ea typeface="Verdana"/>
              <a:cs typeface="Verdana"/>
              <a:sym typeface="Verdana"/>
            </a:endParaRPr>
          </a:p>
          <a:p>
            <a:pPr marL="0" marR="0" lvl="0" indent="0" algn="l" rtl="0">
              <a:lnSpc>
                <a:spcPct val="90000"/>
              </a:lnSpc>
              <a:spcBef>
                <a:spcPts val="640"/>
              </a:spcBef>
              <a:spcAft>
                <a:spcPts val="0"/>
              </a:spcAft>
              <a:buClr>
                <a:schemeClr val="lt2"/>
              </a:buClr>
              <a:buSzPct val="70000"/>
              <a:buFont typeface="Courier New"/>
              <a:buChar char="o"/>
            </a:pPr>
            <a:r>
              <a:rPr lang="x-none" b="0" i="0" u="none" strike="noStrike" cap="none" baseline="0" smtClean="0">
                <a:solidFill>
                  <a:schemeClr val="dk1"/>
                </a:solidFill>
                <a:latin typeface="Verdana"/>
                <a:ea typeface="Verdana"/>
                <a:cs typeface="Verdana"/>
                <a:sym typeface="Verdana"/>
              </a:rPr>
              <a:t>engages </a:t>
            </a:r>
            <a:r>
              <a:rPr lang="x-none" b="0" i="0" u="none" strike="noStrike" cap="none" baseline="0">
                <a:solidFill>
                  <a:schemeClr val="dk1"/>
                </a:solidFill>
                <a:latin typeface="Verdana"/>
                <a:ea typeface="Verdana"/>
                <a:cs typeface="Verdana"/>
                <a:sym typeface="Verdana"/>
              </a:rPr>
              <a:t>students in ‘real world tasks’ such as those likely to take place as part of daily living (as opposed to decontextualised paper-and-pencil tasks</a:t>
            </a:r>
            <a:r>
              <a:rPr lang="x-none" b="0" i="0" u="none" strike="noStrike" cap="none" baseline="0" smtClean="0">
                <a:solidFill>
                  <a:schemeClr val="dk1"/>
                </a:solidFill>
                <a:latin typeface="Verdana"/>
                <a:ea typeface="Verdana"/>
                <a:cs typeface="Verdana"/>
                <a:sym typeface="Verdana"/>
              </a:rPr>
              <a:t>)</a:t>
            </a:r>
            <a:endParaRPr lang="en-AU" b="0" i="0" u="none" strike="noStrike" cap="none" baseline="0" dirty="0" smtClean="0">
              <a:solidFill>
                <a:schemeClr val="dk1"/>
              </a:solidFill>
              <a:latin typeface="Verdana"/>
              <a:ea typeface="Verdana"/>
              <a:cs typeface="Verdana"/>
              <a:sym typeface="Verdana"/>
            </a:endParaRPr>
          </a:p>
          <a:p>
            <a:pPr marL="0" marR="0" lvl="0" indent="0" algn="l" rtl="0">
              <a:lnSpc>
                <a:spcPct val="90000"/>
              </a:lnSpc>
              <a:spcBef>
                <a:spcPts val="640"/>
              </a:spcBef>
              <a:spcAft>
                <a:spcPts val="0"/>
              </a:spcAft>
              <a:buClr>
                <a:schemeClr val="lt2"/>
              </a:buClr>
              <a:buSzPct val="70000"/>
              <a:buFont typeface="Courier New"/>
              <a:buChar char="o"/>
            </a:pPr>
            <a:endParaRPr lang="en-AU" b="0" i="0" u="none" strike="noStrike" cap="none" baseline="0" dirty="0" smtClean="0">
              <a:solidFill>
                <a:schemeClr val="dk1"/>
              </a:solidFill>
              <a:latin typeface="Verdana"/>
              <a:ea typeface="Verdana"/>
              <a:cs typeface="Verdana"/>
              <a:sym typeface="Verdana"/>
            </a:endParaRPr>
          </a:p>
          <a:p>
            <a:pPr marL="0" marR="0" lvl="0" indent="0" algn="l" rtl="0">
              <a:lnSpc>
                <a:spcPct val="90000"/>
              </a:lnSpc>
              <a:spcBef>
                <a:spcPts val="640"/>
              </a:spcBef>
              <a:spcAft>
                <a:spcPts val="0"/>
              </a:spcAft>
              <a:buClr>
                <a:schemeClr val="lt2"/>
              </a:buClr>
              <a:buSzPct val="70000"/>
              <a:buFont typeface="Courier New"/>
              <a:buChar char="o"/>
            </a:pPr>
            <a:r>
              <a:rPr lang="x-none" b="0" i="0" u="none" strike="noStrike" cap="none" baseline="0" smtClean="0">
                <a:solidFill>
                  <a:schemeClr val="dk1"/>
                </a:solidFill>
                <a:latin typeface="Verdana"/>
                <a:ea typeface="Verdana"/>
                <a:cs typeface="Verdana"/>
                <a:sym typeface="Verdana"/>
              </a:rPr>
              <a:t> </a:t>
            </a:r>
            <a:r>
              <a:rPr lang="en-AU" b="0" i="0" u="none" strike="noStrike" cap="none" baseline="0" dirty="0" smtClean="0">
                <a:solidFill>
                  <a:schemeClr val="dk1"/>
                </a:solidFill>
                <a:latin typeface="Verdana"/>
                <a:ea typeface="Verdana"/>
                <a:cs typeface="Verdana"/>
                <a:sym typeface="Verdana"/>
              </a:rPr>
              <a:t>requires </a:t>
            </a:r>
            <a:r>
              <a:rPr lang="x-none" b="0" i="0" u="none" strike="noStrike" cap="none" baseline="0" smtClean="0">
                <a:solidFill>
                  <a:schemeClr val="dk1"/>
                </a:solidFill>
                <a:latin typeface="Verdana"/>
                <a:ea typeface="Verdana"/>
                <a:cs typeface="Verdana"/>
                <a:sym typeface="Verdana"/>
              </a:rPr>
              <a:t>application </a:t>
            </a:r>
            <a:r>
              <a:rPr lang="x-none" b="0" i="0" u="none" strike="noStrike" cap="none" baseline="0">
                <a:solidFill>
                  <a:schemeClr val="dk1"/>
                </a:solidFill>
                <a:latin typeface="Verdana"/>
                <a:ea typeface="Verdana"/>
                <a:cs typeface="Verdana"/>
                <a:sym typeface="Verdana"/>
              </a:rPr>
              <a:t>of specific </a:t>
            </a:r>
            <a:r>
              <a:rPr lang="x-none" b="0" i="0" u="none" strike="noStrike" cap="none" baseline="0" smtClean="0">
                <a:solidFill>
                  <a:schemeClr val="dk1"/>
                </a:solidFill>
                <a:latin typeface="Verdana"/>
                <a:ea typeface="Verdana"/>
                <a:cs typeface="Verdana"/>
                <a:sym typeface="Verdana"/>
              </a:rPr>
              <a:t>knowledge</a:t>
            </a:r>
            <a:r>
              <a:rPr lang="en-AU" b="0" i="0" u="none" strike="noStrike" cap="none" baseline="0" dirty="0" smtClean="0">
                <a:solidFill>
                  <a:schemeClr val="dk1"/>
                </a:solidFill>
                <a:latin typeface="Verdana"/>
                <a:ea typeface="Verdana"/>
                <a:cs typeface="Verdana"/>
                <a:sym typeface="Verdana"/>
              </a:rPr>
              <a:t> (concepts and facts)</a:t>
            </a:r>
            <a:r>
              <a:rPr lang="x-none" b="0" i="0" u="none" strike="noStrike" cap="none" baseline="0" smtClean="0">
                <a:solidFill>
                  <a:schemeClr val="dk1"/>
                </a:solidFill>
                <a:latin typeface="Verdana"/>
                <a:ea typeface="Verdana"/>
                <a:cs typeface="Verdana"/>
                <a:sym typeface="Verdana"/>
              </a:rPr>
              <a:t> </a:t>
            </a:r>
            <a:r>
              <a:rPr lang="x-none" b="0" i="0" u="none" strike="noStrike" cap="none" baseline="0">
                <a:solidFill>
                  <a:schemeClr val="dk1"/>
                </a:solidFill>
                <a:latin typeface="Verdana"/>
                <a:ea typeface="Verdana"/>
                <a:cs typeface="Verdana"/>
                <a:sym typeface="Verdana"/>
              </a:rPr>
              <a:t>and skills </a:t>
            </a:r>
            <a:r>
              <a:rPr lang="en-AU" b="0" i="0" u="none" strike="noStrike" cap="none" baseline="0" dirty="0" smtClean="0">
                <a:solidFill>
                  <a:schemeClr val="dk1"/>
                </a:solidFill>
                <a:latin typeface="Verdana"/>
                <a:ea typeface="Verdana"/>
                <a:cs typeface="Verdana"/>
                <a:sym typeface="Verdana"/>
              </a:rPr>
              <a:t>(single skills and processes </a:t>
            </a:r>
            <a:r>
              <a:rPr lang="en-AU" b="0" i="0" u="none" strike="noStrike" cap="none" baseline="0" dirty="0" err="1" smtClean="0">
                <a:solidFill>
                  <a:schemeClr val="dk1"/>
                </a:solidFill>
                <a:latin typeface="Verdana"/>
                <a:ea typeface="Verdana"/>
                <a:cs typeface="Verdana"/>
                <a:sym typeface="Verdana"/>
              </a:rPr>
              <a:t>incl</a:t>
            </a:r>
            <a:r>
              <a:rPr lang="en-AU" b="0" i="0" u="none" strike="noStrike" cap="none" baseline="0" dirty="0" smtClean="0">
                <a:solidFill>
                  <a:schemeClr val="dk1"/>
                </a:solidFill>
                <a:latin typeface="Verdana"/>
                <a:ea typeface="Verdana"/>
                <a:cs typeface="Verdana"/>
                <a:sym typeface="Verdana"/>
              </a:rPr>
              <a:t> several skills)</a:t>
            </a:r>
          </a:p>
          <a:p>
            <a:pPr marL="0" marR="0" lvl="0" indent="0" algn="l" rtl="0">
              <a:lnSpc>
                <a:spcPct val="90000"/>
              </a:lnSpc>
              <a:spcBef>
                <a:spcPts val="640"/>
              </a:spcBef>
              <a:spcAft>
                <a:spcPts val="0"/>
              </a:spcAft>
              <a:buClr>
                <a:schemeClr val="lt2"/>
              </a:buClr>
              <a:buSzPct val="70000"/>
              <a:buFont typeface="Courier New"/>
              <a:buChar char="o"/>
            </a:pPr>
            <a:endParaRPr lang="en-AU" dirty="0">
              <a:latin typeface="Verdana"/>
              <a:ea typeface="Verdana"/>
              <a:cs typeface="Verdana"/>
              <a:sym typeface="Verdana"/>
            </a:endParaRPr>
          </a:p>
          <a:p>
            <a:pPr marL="0" marR="0" lvl="0" indent="0" algn="l" rtl="0">
              <a:lnSpc>
                <a:spcPct val="90000"/>
              </a:lnSpc>
              <a:spcBef>
                <a:spcPts val="640"/>
              </a:spcBef>
              <a:spcAft>
                <a:spcPts val="0"/>
              </a:spcAft>
              <a:buClr>
                <a:schemeClr val="lt2"/>
              </a:buClr>
              <a:buSzPct val="70000"/>
              <a:buFont typeface="Courier New"/>
              <a:buChar char="o"/>
            </a:pPr>
            <a:r>
              <a:rPr lang="x-none" b="0" i="0" u="none" strike="noStrike" cap="none" baseline="0" smtClean="0">
                <a:solidFill>
                  <a:schemeClr val="dk1"/>
                </a:solidFill>
                <a:latin typeface="Verdana"/>
                <a:ea typeface="Verdana"/>
                <a:cs typeface="Verdana"/>
                <a:sym typeface="Verdana"/>
              </a:rPr>
              <a:t>e.g</a:t>
            </a:r>
            <a:r>
              <a:rPr lang="x-none" b="0" i="0" u="none" strike="noStrike" cap="none" baseline="0">
                <a:solidFill>
                  <a:schemeClr val="dk1"/>
                </a:solidFill>
                <a:latin typeface="Verdana"/>
                <a:ea typeface="Verdana"/>
                <a:cs typeface="Verdana"/>
                <a:sym typeface="Verdana"/>
              </a:rPr>
              <a:t>. queuing at the school canteen, or sharing classroom </a:t>
            </a:r>
            <a:r>
              <a:rPr lang="x-none" b="0" i="0" u="none" strike="noStrike" cap="none" baseline="0" smtClean="0">
                <a:solidFill>
                  <a:schemeClr val="dk1"/>
                </a:solidFill>
                <a:latin typeface="Verdana"/>
                <a:ea typeface="Verdana"/>
                <a:cs typeface="Verdana"/>
                <a:sym typeface="Verdana"/>
              </a:rPr>
              <a:t>materials</a:t>
            </a:r>
            <a:r>
              <a:rPr lang="en-AU" dirty="0" smtClean="0">
                <a:latin typeface="Verdana"/>
                <a:ea typeface="Verdana"/>
                <a:cs typeface="Verdana"/>
                <a:sym typeface="Verdana"/>
              </a:rPr>
              <a:t>:  what other authentic assessments can you think of?</a:t>
            </a:r>
            <a:endParaRPr lang="x-none" b="0" i="0" u="none" strike="noStrike" cap="none" baseline="0">
              <a:solidFill>
                <a:schemeClr val="dk1"/>
              </a:solidFill>
              <a:latin typeface="Verdana"/>
              <a:ea typeface="Verdana"/>
              <a:cs typeface="Verdana"/>
              <a:sym typeface="Verdana"/>
            </a:endParaRPr>
          </a:p>
        </p:txBody>
      </p:sp>
    </p:spTree>
  </p:cSld>
  <p:clrMapOvr>
    <a:masterClrMapping/>
  </p:clrMapOvr>
  <p:transition spd="slow">
    <p:cut/>
  </p:transition>
</p:sld>
</file>

<file path=ppt/theme/theme1.xml><?xml version="1.0" encoding="utf-8"?>
<a:theme xmlns:a="http://schemas.openxmlformats.org/drawingml/2006/main">
  <a:themeElements>
    <a:clrScheme name="Quadrant 1">
      <a:dk1>
        <a:srgbClr val="000000"/>
      </a:dk1>
      <a:lt1>
        <a:srgbClr val="FFFFFF"/>
      </a:lt1>
      <a:dk2>
        <a:srgbClr val="420000"/>
      </a:dk2>
      <a:lt2>
        <a:srgbClr val="660000"/>
      </a:lt2>
      <a:accent1>
        <a:srgbClr val="CCCC00"/>
      </a:accent1>
      <a:accent2>
        <a:srgbClr val="999966"/>
      </a:accent2>
      <a:accent3>
        <a:srgbClr val="FFFFFF"/>
      </a:accent3>
      <a:accent4>
        <a:srgbClr val="CCCC00"/>
      </a:accent4>
      <a:accent5>
        <a:srgbClr val="999966"/>
      </a:accent5>
      <a:accent6>
        <a:srgbClr val="FFFFFF"/>
      </a:accent6>
      <a:hlink>
        <a:srgbClr val="996633"/>
      </a:hlink>
      <a:folHlink>
        <a:srgbClr val="9933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1_Quadrant 1">
      <a:dk1>
        <a:srgbClr val="000000"/>
      </a:dk1>
      <a:lt1>
        <a:srgbClr val="FFFFFF"/>
      </a:lt1>
      <a:dk2>
        <a:srgbClr val="420000"/>
      </a:dk2>
      <a:lt2>
        <a:srgbClr val="660000"/>
      </a:lt2>
      <a:accent1>
        <a:srgbClr val="CCCC00"/>
      </a:accent1>
      <a:accent2>
        <a:srgbClr val="999966"/>
      </a:accent2>
      <a:accent3>
        <a:srgbClr val="FFFFFF"/>
      </a:accent3>
      <a:accent4>
        <a:srgbClr val="CCCC00"/>
      </a:accent4>
      <a:accent5>
        <a:srgbClr val="999966"/>
      </a:accent5>
      <a:accent6>
        <a:srgbClr val="FFFFFF"/>
      </a:accent6>
      <a:hlink>
        <a:srgbClr val="996633"/>
      </a:hlink>
      <a:folHlink>
        <a:srgbClr val="9933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1193</Words>
  <Application>Microsoft Office PowerPoint</Application>
  <PresentationFormat>On-screen Show (4:3)</PresentationFormat>
  <Paragraphs>173</Paragraphs>
  <Slides>23</Slides>
  <Notes>22</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
      <vt:lpstr/>
      <vt:lpstr>
 Etp210:assessment and reporting Alternative approaches to assessment</vt:lpstr>
      <vt:lpstr>Traditional and Alternative assessment</vt:lpstr>
      <vt:lpstr>Triangulating assessment</vt:lpstr>
      <vt:lpstr>PowerPoint Presentation</vt:lpstr>
      <vt:lpstr>Portfolios</vt:lpstr>
      <vt:lpstr>Portfolio design process and design strategies:  Brady and Kennedy 66-69</vt:lpstr>
      <vt:lpstr>Student Profiles</vt:lpstr>
      <vt:lpstr>Performance-based assessment</vt:lpstr>
      <vt:lpstr>Authentic assessment</vt:lpstr>
      <vt:lpstr>Observations: judging and recording</vt:lpstr>
      <vt:lpstr>Anecdotal records should</vt:lpstr>
      <vt:lpstr>An example of an Observation recording sheet.</vt:lpstr>
      <vt:lpstr>PowerPoint Presentation</vt:lpstr>
      <vt:lpstr>PowerPoint Presentation</vt:lpstr>
      <vt:lpstr>Running Records</vt:lpstr>
      <vt:lpstr>PowerPoint Presentation</vt:lpstr>
      <vt:lpstr>Time Sampling</vt:lpstr>
      <vt:lpstr>PowerPoint Presentation</vt:lpstr>
      <vt:lpstr>Event Sampling</vt:lpstr>
      <vt:lpstr>Advantages and disadvantages of observation-based assessment</vt:lpstr>
      <vt:lpstr>More advantages</vt:lpstr>
      <vt:lpstr>Disadvantages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Etp210:assessment and reporting Alternative approaches to assessment</dc:title>
  <dc:creator>Al Strangeways</dc:creator>
  <cp:lastModifiedBy>CDU</cp:lastModifiedBy>
  <cp:revision>2</cp:revision>
  <dcterms:modified xsi:type="dcterms:W3CDTF">2012-08-22T05:34:38Z</dcterms:modified>
</cp:coreProperties>
</file>